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4" r:id="rId2"/>
    <p:sldId id="266" r:id="rId3"/>
    <p:sldId id="257" r:id="rId4"/>
    <p:sldId id="304" r:id="rId5"/>
    <p:sldId id="302" r:id="rId6"/>
    <p:sldId id="308" r:id="rId7"/>
    <p:sldId id="272" r:id="rId8"/>
    <p:sldId id="274" r:id="rId9"/>
    <p:sldId id="293" r:id="rId10"/>
    <p:sldId id="294" r:id="rId11"/>
    <p:sldId id="295" r:id="rId12"/>
    <p:sldId id="296" r:id="rId13"/>
    <p:sldId id="298" r:id="rId14"/>
    <p:sldId id="277" r:id="rId15"/>
    <p:sldId id="307" r:id="rId16"/>
    <p:sldId id="306" r:id="rId17"/>
    <p:sldId id="297" r:id="rId18"/>
    <p:sldId id="299" r:id="rId19"/>
    <p:sldId id="300" r:id="rId20"/>
    <p:sldId id="301" r:id="rId21"/>
    <p:sldId id="305" r:id="rId22"/>
    <p:sldId id="309" r:id="rId23"/>
    <p:sldId id="273" r:id="rId24"/>
    <p:sldId id="278" r:id="rId25"/>
    <p:sldId id="285" r:id="rId26"/>
    <p:sldId id="287" r:id="rId27"/>
    <p:sldId id="310" r:id="rId28"/>
    <p:sldId id="311" r:id="rId29"/>
    <p:sldId id="26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93E"/>
    <a:srgbClr val="935529"/>
    <a:srgbClr val="F5D6C6"/>
    <a:srgbClr val="9B1B30"/>
    <a:srgbClr val="77212E"/>
    <a:srgbClr val="5A3E36"/>
    <a:srgbClr val="CE5B78"/>
    <a:srgbClr val="264E36"/>
    <a:srgbClr val="F3E0BE"/>
    <a:srgbClr val="797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484" y="96"/>
      </p:cViewPr>
      <p:guideLst>
        <p:guide orient="horz" pos="2160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89E3-6EE7-441B-832A-36C8777831A2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ED43F-A840-4309-8CD3-3E123CEAF4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37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C874-BD57-4262-8BAB-4B78BF46517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070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7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5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43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9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964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8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771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372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611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71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B1AFC-6673-4FC1-8ED1-7F1A4D546E67}" type="datetimeFigureOut">
              <a:rPr lang="zh-CN" altLang="en-US" smtClean="0"/>
              <a:pPr/>
              <a:t>2020/1/21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11" Type="http://schemas.openxmlformats.org/officeDocument/2006/relationships/image" Target="../media/image10.png"/><Relationship Id="rId5" Type="http://schemas.openxmlformats.org/officeDocument/2006/relationships/image" Target="../media/image42.jp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文框 6"/>
          <p:cNvSpPr/>
          <p:nvPr/>
        </p:nvSpPr>
        <p:spPr>
          <a:xfrm>
            <a:off x="3768011" y="1181869"/>
            <a:ext cx="4650475" cy="4650475"/>
          </a:xfrm>
          <a:prstGeom prst="frame">
            <a:avLst>
              <a:gd name="adj1" fmla="val 24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1624347" y="-1129249"/>
            <a:ext cx="6791780" cy="84940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08933" y="1636941"/>
            <a:ext cx="43577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CNT</a:t>
            </a:r>
            <a:endParaRPr lang="zh-CN" altLang="en-US" sz="16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1766" y="3776074"/>
            <a:ext cx="399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Design Board</a:t>
            </a:r>
            <a:endParaRPr lang="zh-CN" altLang="en-US" sz="44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041">
            <a:off x="7530864" y="3142331"/>
            <a:ext cx="3123449" cy="277112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37916" y="4634387"/>
            <a:ext cx="1716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6709"/>
          <p:cNvSpPr/>
          <p:nvPr/>
        </p:nvSpPr>
        <p:spPr>
          <a:xfrm>
            <a:off x="940228" y="2462693"/>
            <a:ext cx="5809035" cy="2534060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6" name="Group 66"/>
          <p:cNvGrpSpPr/>
          <p:nvPr/>
        </p:nvGrpSpPr>
        <p:grpSpPr>
          <a:xfrm>
            <a:off x="5001962" y="1702549"/>
            <a:ext cx="6419849" cy="4586029"/>
            <a:chOff x="1017405" y="2693984"/>
            <a:chExt cx="6794663" cy="4462905"/>
          </a:xfrm>
        </p:grpSpPr>
        <p:grpSp>
          <p:nvGrpSpPr>
            <p:cNvPr id="117" name="Group 67"/>
            <p:cNvGrpSpPr/>
            <p:nvPr/>
          </p:nvGrpSpPr>
          <p:grpSpPr>
            <a:xfrm>
              <a:off x="1017405" y="2693984"/>
              <a:ext cx="6794663" cy="4462905"/>
              <a:chOff x="1017405" y="2693984"/>
              <a:chExt cx="6794663" cy="4462905"/>
            </a:xfrm>
          </p:grpSpPr>
          <p:sp>
            <p:nvSpPr>
              <p:cNvPr id="120" name="AutoShape 1"/>
              <p:cNvSpPr/>
              <p:nvPr/>
            </p:nvSpPr>
            <p:spPr bwMode="auto">
              <a:xfrm>
                <a:off x="1017405" y="2693984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bg1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1" name="Rectangle 2"/>
              <p:cNvSpPr/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F3A3A8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2" name="AutoShape 3"/>
              <p:cNvSpPr/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F3A3A8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3" name="Oval 4"/>
              <p:cNvSpPr/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4" name="Oval 5"/>
              <p:cNvSpPr/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5" name="Oval 6"/>
              <p:cNvSpPr/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6" name="Rectangle 11"/>
              <p:cNvSpPr/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7" name="Freeform 9"/>
              <p:cNvSpPr/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grpSp>
            <p:nvGrpSpPr>
              <p:cNvPr id="128" name="Group 85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31" name="Freeform 13"/>
                <p:cNvSpPr/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2" name="Freeform 14"/>
                <p:cNvSpPr/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3" name="Freeform 15"/>
                <p:cNvSpPr/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4" name="Freeform 16"/>
                <p:cNvSpPr/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5" name="Freeform 17"/>
                <p:cNvSpPr/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6" name="Freeform 18"/>
                <p:cNvSpPr/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7" name="Freeform 19"/>
                <p:cNvSpPr/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8" name="Freeform 20"/>
                <p:cNvSpPr/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9" name="Freeform 21"/>
                <p:cNvSpPr/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129" name="Freeform 25"/>
              <p:cNvSpPr/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30" name="Oval 6"/>
              <p:cNvSpPr/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sp>
          <p:nvSpPr>
            <p:cNvPr id="118" name="TextBox 68"/>
            <p:cNvSpPr txBox="1"/>
            <p:nvPr/>
          </p:nvSpPr>
          <p:spPr>
            <a:xfrm>
              <a:off x="2353072" y="3063038"/>
              <a:ext cx="1992139" cy="24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http://www.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cntechsystems.com</a:t>
              </a:r>
              <a:endParaRPr lang="id-ID" sz="9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9" name="Freeform 29"/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pic>
        <p:nvPicPr>
          <p:cNvPr id="140" name="图片 1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3591" y="2924358"/>
            <a:ext cx="4816588" cy="3212063"/>
          </a:xfrm>
          <a:prstGeom prst="roundRect">
            <a:avLst>
              <a:gd name="adj" fmla="val 1713"/>
            </a:avLst>
          </a:prstGeom>
        </p:spPr>
      </p:pic>
      <p:sp>
        <p:nvSpPr>
          <p:cNvPr id="141" name="矩形 140"/>
          <p:cNvSpPr/>
          <p:nvPr/>
        </p:nvSpPr>
        <p:spPr>
          <a:xfrm>
            <a:off x="6149728" y="2455216"/>
            <a:ext cx="412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3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SERVICE</a:t>
            </a:r>
            <a:endParaRPr lang="zh-CN" altLang="en-US" sz="2400" dirty="0">
              <a:solidFill>
                <a:schemeClr val="accent3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1257655" y="3082890"/>
            <a:ext cx="3341239" cy="95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가치경영</a:t>
            </a:r>
            <a:endParaRPr lang="en-US" altLang="ko-KR" sz="11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고객만족 경영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투명경영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고객과 함께 성장하는 기업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257655" y="2678572"/>
            <a:ext cx="3341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서비스</a:t>
            </a:r>
            <a:endParaRPr lang="zh-CN" altLang="en-US" dirty="0"/>
          </a:p>
        </p:txBody>
      </p:sp>
      <p:grpSp>
        <p:nvGrpSpPr>
          <p:cNvPr id="46" name="组合 69">
            <a:extLst>
              <a:ext uri="{FF2B5EF4-FFF2-40B4-BE49-F238E27FC236}">
                <a16:creationId xmlns:a16="http://schemas.microsoft.com/office/drawing/2014/main" id="{A678C709-33D5-40B2-B532-68F8C624543B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47" name="图文框 70">
              <a:extLst>
                <a:ext uri="{FF2B5EF4-FFF2-40B4-BE49-F238E27FC236}">
                  <a16:creationId xmlns:a16="http://schemas.microsoft.com/office/drawing/2014/main" id="{EAB885F0-8F91-48E4-B5BE-3755990EBA54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8" name="图片 71">
              <a:extLst>
                <a:ext uri="{FF2B5EF4-FFF2-40B4-BE49-F238E27FC236}">
                  <a16:creationId xmlns:a16="http://schemas.microsoft.com/office/drawing/2014/main" id="{38C98DBA-A3BB-41B4-8B3C-4D5E943D1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9" name="文本框 72">
              <a:extLst>
                <a:ext uri="{FF2B5EF4-FFF2-40B4-BE49-F238E27FC236}">
                  <a16:creationId xmlns:a16="http://schemas.microsoft.com/office/drawing/2014/main" id="{9CA6555D-A5AA-4C62-9853-25F8C9BF84B2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01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0" name="文本框 73">
              <a:extLst>
                <a:ext uri="{FF2B5EF4-FFF2-40B4-BE49-F238E27FC236}">
                  <a16:creationId xmlns:a16="http://schemas.microsoft.com/office/drawing/2014/main" id="{8F055E34-BC37-4DEE-99B1-4340CC8FE98D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Concept Generation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0880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6709"/>
          <p:cNvSpPr/>
          <p:nvPr/>
        </p:nvSpPr>
        <p:spPr>
          <a:xfrm>
            <a:off x="940228" y="2462693"/>
            <a:ext cx="5809035" cy="2534060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6" name="Group 66"/>
          <p:cNvGrpSpPr/>
          <p:nvPr/>
        </p:nvGrpSpPr>
        <p:grpSpPr>
          <a:xfrm>
            <a:off x="5001962" y="1702549"/>
            <a:ext cx="6419849" cy="4586029"/>
            <a:chOff x="1017405" y="2693984"/>
            <a:chExt cx="6794663" cy="4462905"/>
          </a:xfrm>
        </p:grpSpPr>
        <p:grpSp>
          <p:nvGrpSpPr>
            <p:cNvPr id="117" name="Group 67"/>
            <p:cNvGrpSpPr/>
            <p:nvPr/>
          </p:nvGrpSpPr>
          <p:grpSpPr>
            <a:xfrm>
              <a:off x="1017405" y="2693984"/>
              <a:ext cx="6794663" cy="4462905"/>
              <a:chOff x="1017405" y="2693984"/>
              <a:chExt cx="6794663" cy="4462905"/>
            </a:xfrm>
          </p:grpSpPr>
          <p:sp>
            <p:nvSpPr>
              <p:cNvPr id="120" name="AutoShape 1"/>
              <p:cNvSpPr/>
              <p:nvPr/>
            </p:nvSpPr>
            <p:spPr bwMode="auto">
              <a:xfrm>
                <a:off x="1017405" y="2693984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bg1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1" name="Rectangle 2"/>
              <p:cNvSpPr/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F3A3A8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2" name="AutoShape 3"/>
              <p:cNvSpPr/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F3A3A8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3" name="Oval 4"/>
              <p:cNvSpPr/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4" name="Oval 5"/>
              <p:cNvSpPr/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5" name="Oval 6"/>
              <p:cNvSpPr/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6" name="Rectangle 11"/>
              <p:cNvSpPr/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7" name="Freeform 9"/>
              <p:cNvSpPr/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grpSp>
            <p:nvGrpSpPr>
              <p:cNvPr id="128" name="Group 85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31" name="Freeform 13"/>
                <p:cNvSpPr/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2" name="Freeform 14"/>
                <p:cNvSpPr/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3" name="Freeform 15"/>
                <p:cNvSpPr/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4" name="Freeform 16"/>
                <p:cNvSpPr/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5" name="Freeform 17"/>
                <p:cNvSpPr/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6" name="Freeform 18"/>
                <p:cNvSpPr/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7" name="Freeform 19"/>
                <p:cNvSpPr/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8" name="Freeform 20"/>
                <p:cNvSpPr/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9" name="Freeform 21"/>
                <p:cNvSpPr/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129" name="Freeform 25"/>
              <p:cNvSpPr/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30" name="Oval 6"/>
              <p:cNvSpPr/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sp>
          <p:nvSpPr>
            <p:cNvPr id="118" name="TextBox 68"/>
            <p:cNvSpPr txBox="1"/>
            <p:nvPr/>
          </p:nvSpPr>
          <p:spPr>
            <a:xfrm>
              <a:off x="2353072" y="3063038"/>
              <a:ext cx="1992139" cy="24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http://www.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cntechsystems.com</a:t>
              </a:r>
              <a:endParaRPr lang="id-ID" sz="9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9" name="Freeform 29"/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pic>
        <p:nvPicPr>
          <p:cNvPr id="140" name="图片 1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617" y="2924358"/>
            <a:ext cx="5401160" cy="3202887"/>
          </a:xfrm>
          <a:prstGeom prst="roundRect">
            <a:avLst>
              <a:gd name="adj" fmla="val 1713"/>
            </a:avLst>
          </a:prstGeom>
        </p:spPr>
      </p:pic>
      <p:sp>
        <p:nvSpPr>
          <p:cNvPr id="141" name="矩形 140"/>
          <p:cNvSpPr/>
          <p:nvPr/>
        </p:nvSpPr>
        <p:spPr>
          <a:xfrm>
            <a:off x="6149728" y="2455216"/>
            <a:ext cx="412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3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TECHNOLOGY</a:t>
            </a:r>
            <a:endParaRPr lang="zh-CN" altLang="en-US" sz="2400" dirty="0">
              <a:solidFill>
                <a:schemeClr val="accent3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1257655" y="3082890"/>
            <a:ext cx="3341239" cy="117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전문지식 공유 및 차별화된 기술 제공</a:t>
            </a:r>
            <a:endParaRPr lang="en-US" altLang="ko-KR" sz="11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유능한 전문 인력과 기술력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정부 협력 과제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IT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 지속적인 연구개발을 통한 주도적 기업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서비스 개발의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선두자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257655" y="2678572"/>
            <a:ext cx="3341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기술연구소</a:t>
            </a:r>
            <a:endParaRPr lang="zh-CN" altLang="en-US" dirty="0"/>
          </a:p>
        </p:txBody>
      </p:sp>
      <p:grpSp>
        <p:nvGrpSpPr>
          <p:cNvPr id="46" name="组合 69">
            <a:extLst>
              <a:ext uri="{FF2B5EF4-FFF2-40B4-BE49-F238E27FC236}">
                <a16:creationId xmlns:a16="http://schemas.microsoft.com/office/drawing/2014/main" id="{A678C709-33D5-40B2-B532-68F8C624543B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47" name="图文框 70">
              <a:extLst>
                <a:ext uri="{FF2B5EF4-FFF2-40B4-BE49-F238E27FC236}">
                  <a16:creationId xmlns:a16="http://schemas.microsoft.com/office/drawing/2014/main" id="{EAB885F0-8F91-48E4-B5BE-3755990EBA54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8" name="图片 71">
              <a:extLst>
                <a:ext uri="{FF2B5EF4-FFF2-40B4-BE49-F238E27FC236}">
                  <a16:creationId xmlns:a16="http://schemas.microsoft.com/office/drawing/2014/main" id="{38C98DBA-A3BB-41B4-8B3C-4D5E943D1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9" name="文本框 72">
              <a:extLst>
                <a:ext uri="{FF2B5EF4-FFF2-40B4-BE49-F238E27FC236}">
                  <a16:creationId xmlns:a16="http://schemas.microsoft.com/office/drawing/2014/main" id="{9CA6555D-A5AA-4C62-9853-25F8C9BF84B2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01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0" name="文本框 73">
              <a:extLst>
                <a:ext uri="{FF2B5EF4-FFF2-40B4-BE49-F238E27FC236}">
                  <a16:creationId xmlns:a16="http://schemas.microsoft.com/office/drawing/2014/main" id="{8F055E34-BC37-4DEE-99B1-4340CC8FE98D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Concept Generation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4658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F29BA4B-D7B9-4F1A-9621-37B897214A8C}"/>
              </a:ext>
            </a:extLst>
          </p:cNvPr>
          <p:cNvGrpSpPr/>
          <p:nvPr/>
        </p:nvGrpSpPr>
        <p:grpSpPr>
          <a:xfrm>
            <a:off x="485422" y="1773383"/>
            <a:ext cx="2593546" cy="1853522"/>
            <a:chOff x="5001962" y="1702549"/>
            <a:chExt cx="6419849" cy="4586029"/>
          </a:xfrm>
        </p:grpSpPr>
        <p:grpSp>
          <p:nvGrpSpPr>
            <p:cNvPr id="116" name="Group 66"/>
            <p:cNvGrpSpPr/>
            <p:nvPr/>
          </p:nvGrpSpPr>
          <p:grpSpPr>
            <a:xfrm>
              <a:off x="5001962" y="1702549"/>
              <a:ext cx="6419849" cy="4586029"/>
              <a:chOff x="1017405" y="2693984"/>
              <a:chExt cx="6794663" cy="4462905"/>
            </a:xfrm>
          </p:grpSpPr>
          <p:grpSp>
            <p:nvGrpSpPr>
              <p:cNvPr id="117" name="Group 67"/>
              <p:cNvGrpSpPr/>
              <p:nvPr/>
            </p:nvGrpSpPr>
            <p:grpSpPr>
              <a:xfrm>
                <a:off x="1017405" y="2693984"/>
                <a:ext cx="6794663" cy="4462905"/>
                <a:chOff x="1017405" y="2693984"/>
                <a:chExt cx="6794663" cy="4462905"/>
              </a:xfrm>
            </p:grpSpPr>
            <p:sp>
              <p:nvSpPr>
                <p:cNvPr id="120" name="AutoShape 1"/>
                <p:cNvSpPr/>
                <p:nvPr/>
              </p:nvSpPr>
              <p:spPr bwMode="auto">
                <a:xfrm>
                  <a:off x="1017405" y="2693984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bg1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21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22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23" name="Oval 4"/>
                <p:cNvSpPr/>
                <p:nvPr/>
              </p:nvSpPr>
              <p:spPr bwMode="auto">
                <a:xfrm>
                  <a:off x="1137753" y="2814331"/>
                  <a:ext cx="95903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24" name="Oval 5"/>
                <p:cNvSpPr/>
                <p:nvPr/>
              </p:nvSpPr>
              <p:spPr bwMode="auto">
                <a:xfrm>
                  <a:off x="1307620" y="2814331"/>
                  <a:ext cx="95903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25" name="Oval 6"/>
                <p:cNvSpPr/>
                <p:nvPr/>
              </p:nvSpPr>
              <p:spPr bwMode="auto">
                <a:xfrm>
                  <a:off x="1477486" y="2814331"/>
                  <a:ext cx="95903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26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27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grpSp>
              <p:nvGrpSpPr>
                <p:cNvPr id="128" name="Group 85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131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132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133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134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135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136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137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138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139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</p:grpSp>
            <p:sp>
              <p:nvSpPr>
                <p:cNvPr id="129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0" name="Oval 6"/>
                <p:cNvSpPr/>
                <p:nvPr/>
              </p:nvSpPr>
              <p:spPr bwMode="auto">
                <a:xfrm>
                  <a:off x="1655635" y="2814331"/>
                  <a:ext cx="95903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119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pic>
          <p:nvPicPr>
            <p:cNvPr id="140" name="图片 1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34360" y="2485780"/>
              <a:ext cx="4425578" cy="3674347"/>
            </a:xfrm>
            <a:prstGeom prst="roundRect">
              <a:avLst>
                <a:gd name="adj" fmla="val 1713"/>
              </a:avLst>
            </a:prstGeom>
          </p:spPr>
        </p:pic>
      </p:grpSp>
      <p:grpSp>
        <p:nvGrpSpPr>
          <p:cNvPr id="46" name="组合 69">
            <a:extLst>
              <a:ext uri="{FF2B5EF4-FFF2-40B4-BE49-F238E27FC236}">
                <a16:creationId xmlns:a16="http://schemas.microsoft.com/office/drawing/2014/main" id="{A678C709-33D5-40B2-B532-68F8C624543B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47" name="图文框 70">
              <a:extLst>
                <a:ext uri="{FF2B5EF4-FFF2-40B4-BE49-F238E27FC236}">
                  <a16:creationId xmlns:a16="http://schemas.microsoft.com/office/drawing/2014/main" id="{EAB885F0-8F91-48E4-B5BE-3755990EBA54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8" name="图片 71">
              <a:extLst>
                <a:ext uri="{FF2B5EF4-FFF2-40B4-BE49-F238E27FC236}">
                  <a16:creationId xmlns:a16="http://schemas.microsoft.com/office/drawing/2014/main" id="{38C98DBA-A3BB-41B4-8B3C-4D5E943D1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9" name="文本框 72">
              <a:extLst>
                <a:ext uri="{FF2B5EF4-FFF2-40B4-BE49-F238E27FC236}">
                  <a16:creationId xmlns:a16="http://schemas.microsoft.com/office/drawing/2014/main" id="{9CA6555D-A5AA-4C62-9853-25F8C9BF84B2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01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0" name="文本框 73">
              <a:extLst>
                <a:ext uri="{FF2B5EF4-FFF2-40B4-BE49-F238E27FC236}">
                  <a16:creationId xmlns:a16="http://schemas.microsoft.com/office/drawing/2014/main" id="{8F055E34-BC37-4DEE-99B1-4340CC8FE98D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Concept Generation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1F73712-4D12-4FF4-A3EA-02B71E4044C2}"/>
              </a:ext>
            </a:extLst>
          </p:cNvPr>
          <p:cNvGrpSpPr/>
          <p:nvPr/>
        </p:nvGrpSpPr>
        <p:grpSpPr>
          <a:xfrm>
            <a:off x="3359289" y="1773383"/>
            <a:ext cx="2593546" cy="1853522"/>
            <a:chOff x="5001962" y="1702549"/>
            <a:chExt cx="6419849" cy="4586029"/>
          </a:xfrm>
        </p:grpSpPr>
        <p:grpSp>
          <p:nvGrpSpPr>
            <p:cNvPr id="38" name="Group 66">
              <a:extLst>
                <a:ext uri="{FF2B5EF4-FFF2-40B4-BE49-F238E27FC236}">
                  <a16:creationId xmlns:a16="http://schemas.microsoft.com/office/drawing/2014/main" id="{4461DEC3-244F-4433-8F73-333D81A0042C}"/>
                </a:ext>
              </a:extLst>
            </p:cNvPr>
            <p:cNvGrpSpPr/>
            <p:nvPr/>
          </p:nvGrpSpPr>
          <p:grpSpPr>
            <a:xfrm>
              <a:off x="5001962" y="1702549"/>
              <a:ext cx="6419849" cy="4586029"/>
              <a:chOff x="1017405" y="2693984"/>
              <a:chExt cx="6794663" cy="4462905"/>
            </a:xfrm>
          </p:grpSpPr>
          <p:grpSp>
            <p:nvGrpSpPr>
              <p:cNvPr id="40" name="Group 67">
                <a:extLst>
                  <a:ext uri="{FF2B5EF4-FFF2-40B4-BE49-F238E27FC236}">
                    <a16:creationId xmlns:a16="http://schemas.microsoft.com/office/drawing/2014/main" id="{2F618DFC-FF07-4BAF-9CFE-38F179428031}"/>
                  </a:ext>
                </a:extLst>
              </p:cNvPr>
              <p:cNvGrpSpPr/>
              <p:nvPr/>
            </p:nvGrpSpPr>
            <p:grpSpPr>
              <a:xfrm>
                <a:off x="1017405" y="2693984"/>
                <a:ext cx="6794663" cy="4462905"/>
                <a:chOff x="1017405" y="2693984"/>
                <a:chExt cx="6794663" cy="4462905"/>
              </a:xfrm>
            </p:grpSpPr>
            <p:sp>
              <p:nvSpPr>
                <p:cNvPr id="42" name="AutoShape 1">
                  <a:extLst>
                    <a:ext uri="{FF2B5EF4-FFF2-40B4-BE49-F238E27FC236}">
                      <a16:creationId xmlns:a16="http://schemas.microsoft.com/office/drawing/2014/main" id="{8E53BC23-6F9C-4D06-9934-A24047D54FEE}"/>
                    </a:ext>
                  </a:extLst>
                </p:cNvPr>
                <p:cNvSpPr/>
                <p:nvPr/>
              </p:nvSpPr>
              <p:spPr bwMode="auto">
                <a:xfrm>
                  <a:off x="1017405" y="2693984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bg1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43" name="Rectangle 2">
                  <a:extLst>
                    <a:ext uri="{FF2B5EF4-FFF2-40B4-BE49-F238E27FC236}">
                      <a16:creationId xmlns:a16="http://schemas.microsoft.com/office/drawing/2014/main" id="{F1A25B72-3943-4F27-BC57-085BDF5BAEA1}"/>
                    </a:ext>
                  </a:extLst>
                </p:cNvPr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44" name="AutoShape 3">
                  <a:extLst>
                    <a:ext uri="{FF2B5EF4-FFF2-40B4-BE49-F238E27FC236}">
                      <a16:creationId xmlns:a16="http://schemas.microsoft.com/office/drawing/2014/main" id="{AFE4C4B3-B275-4D73-B23F-AF73300175F5}"/>
                    </a:ext>
                  </a:extLst>
                </p:cNvPr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45" name="Oval 4">
                  <a:extLst>
                    <a:ext uri="{FF2B5EF4-FFF2-40B4-BE49-F238E27FC236}">
                      <a16:creationId xmlns:a16="http://schemas.microsoft.com/office/drawing/2014/main" id="{46B35330-5A63-4C48-92BC-CF3037B25AFC}"/>
                    </a:ext>
                  </a:extLst>
                </p:cNvPr>
                <p:cNvSpPr/>
                <p:nvPr/>
              </p:nvSpPr>
              <p:spPr bwMode="auto">
                <a:xfrm>
                  <a:off x="1137753" y="2814331"/>
                  <a:ext cx="95903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51" name="Oval 5">
                  <a:extLst>
                    <a:ext uri="{FF2B5EF4-FFF2-40B4-BE49-F238E27FC236}">
                      <a16:creationId xmlns:a16="http://schemas.microsoft.com/office/drawing/2014/main" id="{0BC7F71D-3998-401E-87CE-8BEF95265D6D}"/>
                    </a:ext>
                  </a:extLst>
                </p:cNvPr>
                <p:cNvSpPr/>
                <p:nvPr/>
              </p:nvSpPr>
              <p:spPr bwMode="auto">
                <a:xfrm>
                  <a:off x="1307620" y="2814331"/>
                  <a:ext cx="95903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52" name="Oval 6">
                  <a:extLst>
                    <a:ext uri="{FF2B5EF4-FFF2-40B4-BE49-F238E27FC236}">
                      <a16:creationId xmlns:a16="http://schemas.microsoft.com/office/drawing/2014/main" id="{483D474B-BB4A-43AA-928E-8FCFA257F792}"/>
                    </a:ext>
                  </a:extLst>
                </p:cNvPr>
                <p:cNvSpPr/>
                <p:nvPr/>
              </p:nvSpPr>
              <p:spPr bwMode="auto">
                <a:xfrm>
                  <a:off x="1477486" y="2814331"/>
                  <a:ext cx="95903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53" name="Rectangle 11">
                  <a:extLst>
                    <a:ext uri="{FF2B5EF4-FFF2-40B4-BE49-F238E27FC236}">
                      <a16:creationId xmlns:a16="http://schemas.microsoft.com/office/drawing/2014/main" id="{0ED6C9A8-D877-49A7-85E4-6768F4387075}"/>
                    </a:ext>
                  </a:extLst>
                </p:cNvPr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54" name="Freeform 9">
                  <a:extLst>
                    <a:ext uri="{FF2B5EF4-FFF2-40B4-BE49-F238E27FC236}">
                      <a16:creationId xmlns:a16="http://schemas.microsoft.com/office/drawing/2014/main" id="{8BFB117B-358F-4200-A3ED-4DBA060E8EDC}"/>
                    </a:ext>
                  </a:extLst>
                </p:cNvPr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grpSp>
              <p:nvGrpSpPr>
                <p:cNvPr id="55" name="Group 85">
                  <a:extLst>
                    <a:ext uri="{FF2B5EF4-FFF2-40B4-BE49-F238E27FC236}">
                      <a16:creationId xmlns:a16="http://schemas.microsoft.com/office/drawing/2014/main" id="{1317F973-B50C-44FF-9083-267A6D3866CE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8" name="Freeform 13">
                    <a:extLst>
                      <a:ext uri="{FF2B5EF4-FFF2-40B4-BE49-F238E27FC236}">
                        <a16:creationId xmlns:a16="http://schemas.microsoft.com/office/drawing/2014/main" id="{3E8D669D-20AD-429D-A92D-E5D9DB42EB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59" name="Freeform 14">
                    <a:extLst>
                      <a:ext uri="{FF2B5EF4-FFF2-40B4-BE49-F238E27FC236}">
                        <a16:creationId xmlns:a16="http://schemas.microsoft.com/office/drawing/2014/main" id="{58E73C52-D660-4654-8AE8-E380C699A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60" name="Freeform 15">
                    <a:extLst>
                      <a:ext uri="{FF2B5EF4-FFF2-40B4-BE49-F238E27FC236}">
                        <a16:creationId xmlns:a16="http://schemas.microsoft.com/office/drawing/2014/main" id="{6E2BB7D6-4ED7-4D40-B4CE-4E2E725A84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61" name="Freeform 16">
                    <a:extLst>
                      <a:ext uri="{FF2B5EF4-FFF2-40B4-BE49-F238E27FC236}">
                        <a16:creationId xmlns:a16="http://schemas.microsoft.com/office/drawing/2014/main" id="{F5534B21-9DDA-4DE6-B391-68700E884F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62" name="Freeform 17">
                    <a:extLst>
                      <a:ext uri="{FF2B5EF4-FFF2-40B4-BE49-F238E27FC236}">
                        <a16:creationId xmlns:a16="http://schemas.microsoft.com/office/drawing/2014/main" id="{753ECF1A-BE7E-46D0-92CA-56F9670BCD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63" name="Freeform 18">
                    <a:extLst>
                      <a:ext uri="{FF2B5EF4-FFF2-40B4-BE49-F238E27FC236}">
                        <a16:creationId xmlns:a16="http://schemas.microsoft.com/office/drawing/2014/main" id="{76402D47-0338-47C0-B2A5-C6E02537E1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64" name="Freeform 19">
                    <a:extLst>
                      <a:ext uri="{FF2B5EF4-FFF2-40B4-BE49-F238E27FC236}">
                        <a16:creationId xmlns:a16="http://schemas.microsoft.com/office/drawing/2014/main" id="{2C9048C9-0E6C-4772-B959-2C135CE368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65" name="Freeform 20">
                    <a:extLst>
                      <a:ext uri="{FF2B5EF4-FFF2-40B4-BE49-F238E27FC236}">
                        <a16:creationId xmlns:a16="http://schemas.microsoft.com/office/drawing/2014/main" id="{16A334E4-6B71-4854-BC3F-2D162E6EF2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66" name="Freeform 21">
                    <a:extLst>
                      <a:ext uri="{FF2B5EF4-FFF2-40B4-BE49-F238E27FC236}">
                        <a16:creationId xmlns:a16="http://schemas.microsoft.com/office/drawing/2014/main" id="{8C7FFAB7-1654-4116-BBF4-13E1CB9125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</p:grpSp>
            <p:sp>
              <p:nvSpPr>
                <p:cNvPr id="56" name="Freeform 25">
                  <a:extLst>
                    <a:ext uri="{FF2B5EF4-FFF2-40B4-BE49-F238E27FC236}">
                      <a16:creationId xmlns:a16="http://schemas.microsoft.com/office/drawing/2014/main" id="{FC93B647-6CCD-4786-962A-214A49D27D49}"/>
                    </a:ext>
                  </a:extLst>
                </p:cNvPr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57" name="Oval 6">
                  <a:extLst>
                    <a:ext uri="{FF2B5EF4-FFF2-40B4-BE49-F238E27FC236}">
                      <a16:creationId xmlns:a16="http://schemas.microsoft.com/office/drawing/2014/main" id="{F4DC43B3-814C-4A6B-877C-CA4C337A220E}"/>
                    </a:ext>
                  </a:extLst>
                </p:cNvPr>
                <p:cNvSpPr/>
                <p:nvPr/>
              </p:nvSpPr>
              <p:spPr bwMode="auto">
                <a:xfrm>
                  <a:off x="1655635" y="2814331"/>
                  <a:ext cx="95903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41" name="Freeform 29">
                <a:extLst>
                  <a:ext uri="{FF2B5EF4-FFF2-40B4-BE49-F238E27FC236}">
                    <a16:creationId xmlns:a16="http://schemas.microsoft.com/office/drawing/2014/main" id="{CB7781A8-3098-431C-A569-623172E4D4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pic>
          <p:nvPicPr>
            <p:cNvPr id="39" name="图片 139">
              <a:extLst>
                <a:ext uri="{FF2B5EF4-FFF2-40B4-BE49-F238E27FC236}">
                  <a16:creationId xmlns:a16="http://schemas.microsoft.com/office/drawing/2014/main" id="{9D87D728-2D52-4948-BE8C-24434890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49048" y="2878441"/>
              <a:ext cx="6196202" cy="2889023"/>
            </a:xfrm>
            <a:prstGeom prst="roundRect">
              <a:avLst>
                <a:gd name="adj" fmla="val 1713"/>
              </a:avLst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DF7DF7F-A68E-403F-9339-D6D209C46585}"/>
              </a:ext>
            </a:extLst>
          </p:cNvPr>
          <p:cNvGrpSpPr/>
          <p:nvPr/>
        </p:nvGrpSpPr>
        <p:grpSpPr>
          <a:xfrm>
            <a:off x="6233156" y="1773383"/>
            <a:ext cx="2593546" cy="1853522"/>
            <a:chOff x="5001962" y="1702549"/>
            <a:chExt cx="6419849" cy="4586029"/>
          </a:xfrm>
        </p:grpSpPr>
        <p:grpSp>
          <p:nvGrpSpPr>
            <p:cNvPr id="68" name="Group 66">
              <a:extLst>
                <a:ext uri="{FF2B5EF4-FFF2-40B4-BE49-F238E27FC236}">
                  <a16:creationId xmlns:a16="http://schemas.microsoft.com/office/drawing/2014/main" id="{EC609C21-DE97-4F99-8698-0FF178B4C366}"/>
                </a:ext>
              </a:extLst>
            </p:cNvPr>
            <p:cNvGrpSpPr/>
            <p:nvPr/>
          </p:nvGrpSpPr>
          <p:grpSpPr>
            <a:xfrm>
              <a:off x="5001962" y="1702549"/>
              <a:ext cx="6419849" cy="4586029"/>
              <a:chOff x="1017405" y="2693984"/>
              <a:chExt cx="6794663" cy="4462905"/>
            </a:xfrm>
          </p:grpSpPr>
          <p:grpSp>
            <p:nvGrpSpPr>
              <p:cNvPr id="70" name="Group 67">
                <a:extLst>
                  <a:ext uri="{FF2B5EF4-FFF2-40B4-BE49-F238E27FC236}">
                    <a16:creationId xmlns:a16="http://schemas.microsoft.com/office/drawing/2014/main" id="{4C5CA318-D578-471F-AE22-C1EDE004131A}"/>
                  </a:ext>
                </a:extLst>
              </p:cNvPr>
              <p:cNvGrpSpPr/>
              <p:nvPr/>
            </p:nvGrpSpPr>
            <p:grpSpPr>
              <a:xfrm>
                <a:off x="1017405" y="2693984"/>
                <a:ext cx="6794663" cy="4462905"/>
                <a:chOff x="1017405" y="2693984"/>
                <a:chExt cx="6794663" cy="4462905"/>
              </a:xfrm>
            </p:grpSpPr>
            <p:sp>
              <p:nvSpPr>
                <p:cNvPr id="72" name="AutoShape 1">
                  <a:extLst>
                    <a:ext uri="{FF2B5EF4-FFF2-40B4-BE49-F238E27FC236}">
                      <a16:creationId xmlns:a16="http://schemas.microsoft.com/office/drawing/2014/main" id="{621DF305-836D-4EDB-9392-2D2AFA26DEE9}"/>
                    </a:ext>
                  </a:extLst>
                </p:cNvPr>
                <p:cNvSpPr/>
                <p:nvPr/>
              </p:nvSpPr>
              <p:spPr bwMode="auto">
                <a:xfrm>
                  <a:off x="1017405" y="2693984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bg1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73" name="Rectangle 2">
                  <a:extLst>
                    <a:ext uri="{FF2B5EF4-FFF2-40B4-BE49-F238E27FC236}">
                      <a16:creationId xmlns:a16="http://schemas.microsoft.com/office/drawing/2014/main" id="{190CBF7C-3FE3-4837-A9E9-F1EE33ABBA59}"/>
                    </a:ext>
                  </a:extLst>
                </p:cNvPr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74" name="AutoShape 3">
                  <a:extLst>
                    <a:ext uri="{FF2B5EF4-FFF2-40B4-BE49-F238E27FC236}">
                      <a16:creationId xmlns:a16="http://schemas.microsoft.com/office/drawing/2014/main" id="{3FCE0722-5375-4F5D-B526-1D14C915AAB4}"/>
                    </a:ext>
                  </a:extLst>
                </p:cNvPr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75" name="Oval 4">
                  <a:extLst>
                    <a:ext uri="{FF2B5EF4-FFF2-40B4-BE49-F238E27FC236}">
                      <a16:creationId xmlns:a16="http://schemas.microsoft.com/office/drawing/2014/main" id="{4A0031CD-512B-4A01-AE11-DA5E7B7D0A7F}"/>
                    </a:ext>
                  </a:extLst>
                </p:cNvPr>
                <p:cNvSpPr/>
                <p:nvPr/>
              </p:nvSpPr>
              <p:spPr bwMode="auto">
                <a:xfrm>
                  <a:off x="1137753" y="2814331"/>
                  <a:ext cx="95903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76" name="Oval 5">
                  <a:extLst>
                    <a:ext uri="{FF2B5EF4-FFF2-40B4-BE49-F238E27FC236}">
                      <a16:creationId xmlns:a16="http://schemas.microsoft.com/office/drawing/2014/main" id="{A4899937-C04A-4480-8E7C-1CC89AC598B9}"/>
                    </a:ext>
                  </a:extLst>
                </p:cNvPr>
                <p:cNvSpPr/>
                <p:nvPr/>
              </p:nvSpPr>
              <p:spPr bwMode="auto">
                <a:xfrm>
                  <a:off x="1307620" y="2814331"/>
                  <a:ext cx="95903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77" name="Oval 6">
                  <a:extLst>
                    <a:ext uri="{FF2B5EF4-FFF2-40B4-BE49-F238E27FC236}">
                      <a16:creationId xmlns:a16="http://schemas.microsoft.com/office/drawing/2014/main" id="{D44C9E1C-82DA-4008-9FD2-74B704EA979B}"/>
                    </a:ext>
                  </a:extLst>
                </p:cNvPr>
                <p:cNvSpPr/>
                <p:nvPr/>
              </p:nvSpPr>
              <p:spPr bwMode="auto">
                <a:xfrm>
                  <a:off x="1477486" y="2814331"/>
                  <a:ext cx="95903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78" name="Rectangle 11">
                  <a:extLst>
                    <a:ext uri="{FF2B5EF4-FFF2-40B4-BE49-F238E27FC236}">
                      <a16:creationId xmlns:a16="http://schemas.microsoft.com/office/drawing/2014/main" id="{528E471D-9ACC-44EE-A177-DD9B35F908AF}"/>
                    </a:ext>
                  </a:extLst>
                </p:cNvPr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E243F916-3B9E-4D35-87A3-AB4998C14050}"/>
                    </a:ext>
                  </a:extLst>
                </p:cNvPr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grpSp>
              <p:nvGrpSpPr>
                <p:cNvPr id="80" name="Group 85">
                  <a:extLst>
                    <a:ext uri="{FF2B5EF4-FFF2-40B4-BE49-F238E27FC236}">
                      <a16:creationId xmlns:a16="http://schemas.microsoft.com/office/drawing/2014/main" id="{E6F30222-81DB-44FE-ACB0-FCCBE3A83939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83" name="Freeform 13">
                    <a:extLst>
                      <a:ext uri="{FF2B5EF4-FFF2-40B4-BE49-F238E27FC236}">
                        <a16:creationId xmlns:a16="http://schemas.microsoft.com/office/drawing/2014/main" id="{D7BDC6CC-05B8-455E-9F75-4BBFBC50A4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84" name="Freeform 14">
                    <a:extLst>
                      <a:ext uri="{FF2B5EF4-FFF2-40B4-BE49-F238E27FC236}">
                        <a16:creationId xmlns:a16="http://schemas.microsoft.com/office/drawing/2014/main" id="{1B2E7D90-1F7D-4E85-A38B-26D56EC704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85" name="Freeform 15">
                    <a:extLst>
                      <a:ext uri="{FF2B5EF4-FFF2-40B4-BE49-F238E27FC236}">
                        <a16:creationId xmlns:a16="http://schemas.microsoft.com/office/drawing/2014/main" id="{15B7BBD9-538A-4AA2-9D42-F49F64BA92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86" name="Freeform 16">
                    <a:extLst>
                      <a:ext uri="{FF2B5EF4-FFF2-40B4-BE49-F238E27FC236}">
                        <a16:creationId xmlns:a16="http://schemas.microsoft.com/office/drawing/2014/main" id="{1E961B16-8BDE-4559-9B14-9B9AB7276A7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87" name="Freeform 17">
                    <a:extLst>
                      <a:ext uri="{FF2B5EF4-FFF2-40B4-BE49-F238E27FC236}">
                        <a16:creationId xmlns:a16="http://schemas.microsoft.com/office/drawing/2014/main" id="{94FD4A3F-E424-44D6-B3C6-60780B525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88" name="Freeform 18">
                    <a:extLst>
                      <a:ext uri="{FF2B5EF4-FFF2-40B4-BE49-F238E27FC236}">
                        <a16:creationId xmlns:a16="http://schemas.microsoft.com/office/drawing/2014/main" id="{8B314B5F-01E7-4B69-8654-A311D91808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89" name="Freeform 19">
                    <a:extLst>
                      <a:ext uri="{FF2B5EF4-FFF2-40B4-BE49-F238E27FC236}">
                        <a16:creationId xmlns:a16="http://schemas.microsoft.com/office/drawing/2014/main" id="{D92DAF0C-5290-4D67-B30A-CFAAF6BF7F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90" name="Freeform 20">
                    <a:extLst>
                      <a:ext uri="{FF2B5EF4-FFF2-40B4-BE49-F238E27FC236}">
                        <a16:creationId xmlns:a16="http://schemas.microsoft.com/office/drawing/2014/main" id="{BB460BF6-4DE4-4516-B79D-249008B350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91" name="Freeform 21">
                    <a:extLst>
                      <a:ext uri="{FF2B5EF4-FFF2-40B4-BE49-F238E27FC236}">
                        <a16:creationId xmlns:a16="http://schemas.microsoft.com/office/drawing/2014/main" id="{3748ED6B-6B48-4EB5-8526-0253EF98B6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</p:grpSp>
            <p:sp>
              <p:nvSpPr>
                <p:cNvPr id="81" name="Freeform 25">
                  <a:extLst>
                    <a:ext uri="{FF2B5EF4-FFF2-40B4-BE49-F238E27FC236}">
                      <a16:creationId xmlns:a16="http://schemas.microsoft.com/office/drawing/2014/main" id="{C5055959-F3D0-4A81-9BD0-A415376F5963}"/>
                    </a:ext>
                  </a:extLst>
                </p:cNvPr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82" name="Oval 6">
                  <a:extLst>
                    <a:ext uri="{FF2B5EF4-FFF2-40B4-BE49-F238E27FC236}">
                      <a16:creationId xmlns:a16="http://schemas.microsoft.com/office/drawing/2014/main" id="{8D6605CF-A3EC-43AF-9888-876CB2CC45D0}"/>
                    </a:ext>
                  </a:extLst>
                </p:cNvPr>
                <p:cNvSpPr/>
                <p:nvPr/>
              </p:nvSpPr>
              <p:spPr bwMode="auto">
                <a:xfrm>
                  <a:off x="1655635" y="2814331"/>
                  <a:ext cx="95903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71" name="Freeform 29">
                <a:extLst>
                  <a:ext uri="{FF2B5EF4-FFF2-40B4-BE49-F238E27FC236}">
                    <a16:creationId xmlns:a16="http://schemas.microsoft.com/office/drawing/2014/main" id="{FAA27F48-5F09-4346-A52A-8B275779EA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pic>
          <p:nvPicPr>
            <p:cNvPr id="69" name="图片 139">
              <a:extLst>
                <a:ext uri="{FF2B5EF4-FFF2-40B4-BE49-F238E27FC236}">
                  <a16:creationId xmlns:a16="http://schemas.microsoft.com/office/drawing/2014/main" id="{ABBFEAB5-8BF5-447A-A4F4-98C0A320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0171" y="2485780"/>
              <a:ext cx="5513955" cy="3674347"/>
            </a:xfrm>
            <a:prstGeom prst="roundRect">
              <a:avLst>
                <a:gd name="adj" fmla="val 1713"/>
              </a:avLst>
            </a:prstGeom>
          </p:spPr>
        </p:pic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9E81EBCF-4658-4E09-9667-19FCBE0C6A54}"/>
              </a:ext>
            </a:extLst>
          </p:cNvPr>
          <p:cNvGrpSpPr/>
          <p:nvPr/>
        </p:nvGrpSpPr>
        <p:grpSpPr>
          <a:xfrm>
            <a:off x="9107023" y="1773383"/>
            <a:ext cx="2593546" cy="1853522"/>
            <a:chOff x="5001962" y="1702549"/>
            <a:chExt cx="6419849" cy="4586029"/>
          </a:xfrm>
        </p:grpSpPr>
        <p:grpSp>
          <p:nvGrpSpPr>
            <p:cNvPr id="197" name="Group 66">
              <a:extLst>
                <a:ext uri="{FF2B5EF4-FFF2-40B4-BE49-F238E27FC236}">
                  <a16:creationId xmlns:a16="http://schemas.microsoft.com/office/drawing/2014/main" id="{1DD270A6-894F-4300-842B-05D4B360C6A4}"/>
                </a:ext>
              </a:extLst>
            </p:cNvPr>
            <p:cNvGrpSpPr/>
            <p:nvPr/>
          </p:nvGrpSpPr>
          <p:grpSpPr>
            <a:xfrm>
              <a:off x="5001962" y="1702549"/>
              <a:ext cx="6419849" cy="4586029"/>
              <a:chOff x="1017405" y="2693984"/>
              <a:chExt cx="6794663" cy="4462905"/>
            </a:xfrm>
          </p:grpSpPr>
          <p:grpSp>
            <p:nvGrpSpPr>
              <p:cNvPr id="199" name="Group 67">
                <a:extLst>
                  <a:ext uri="{FF2B5EF4-FFF2-40B4-BE49-F238E27FC236}">
                    <a16:creationId xmlns:a16="http://schemas.microsoft.com/office/drawing/2014/main" id="{69FBA708-91CA-4F2D-8EAF-A70A0040C6F0}"/>
                  </a:ext>
                </a:extLst>
              </p:cNvPr>
              <p:cNvGrpSpPr/>
              <p:nvPr/>
            </p:nvGrpSpPr>
            <p:grpSpPr>
              <a:xfrm>
                <a:off x="1017405" y="2693984"/>
                <a:ext cx="6794663" cy="4462905"/>
                <a:chOff x="1017405" y="2693984"/>
                <a:chExt cx="6794663" cy="4462905"/>
              </a:xfrm>
            </p:grpSpPr>
            <p:sp>
              <p:nvSpPr>
                <p:cNvPr id="201" name="AutoShape 1">
                  <a:extLst>
                    <a:ext uri="{FF2B5EF4-FFF2-40B4-BE49-F238E27FC236}">
                      <a16:creationId xmlns:a16="http://schemas.microsoft.com/office/drawing/2014/main" id="{0A18DCF7-85FD-4B83-9184-6AD91E1376D5}"/>
                    </a:ext>
                  </a:extLst>
                </p:cNvPr>
                <p:cNvSpPr/>
                <p:nvPr/>
              </p:nvSpPr>
              <p:spPr bwMode="auto">
                <a:xfrm>
                  <a:off x="1017405" y="2693984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bg1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02" name="Rectangle 2">
                  <a:extLst>
                    <a:ext uri="{FF2B5EF4-FFF2-40B4-BE49-F238E27FC236}">
                      <a16:creationId xmlns:a16="http://schemas.microsoft.com/office/drawing/2014/main" id="{A9DE9CC8-B35A-4D5F-88D6-B0C86A8FCB06}"/>
                    </a:ext>
                  </a:extLst>
                </p:cNvPr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03" name="AutoShape 3">
                  <a:extLst>
                    <a:ext uri="{FF2B5EF4-FFF2-40B4-BE49-F238E27FC236}">
                      <a16:creationId xmlns:a16="http://schemas.microsoft.com/office/drawing/2014/main" id="{70ACA755-AF3F-4AA0-B263-0670E00C54BA}"/>
                    </a:ext>
                  </a:extLst>
                </p:cNvPr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04" name="Oval 4">
                  <a:extLst>
                    <a:ext uri="{FF2B5EF4-FFF2-40B4-BE49-F238E27FC236}">
                      <a16:creationId xmlns:a16="http://schemas.microsoft.com/office/drawing/2014/main" id="{2BB887F8-91C0-4E1C-B374-A8C87F146FA7}"/>
                    </a:ext>
                  </a:extLst>
                </p:cNvPr>
                <p:cNvSpPr/>
                <p:nvPr/>
              </p:nvSpPr>
              <p:spPr bwMode="auto">
                <a:xfrm>
                  <a:off x="1137753" y="2814331"/>
                  <a:ext cx="95903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05" name="Oval 5">
                  <a:extLst>
                    <a:ext uri="{FF2B5EF4-FFF2-40B4-BE49-F238E27FC236}">
                      <a16:creationId xmlns:a16="http://schemas.microsoft.com/office/drawing/2014/main" id="{24FC9579-CB66-47CD-84A5-C311B0AB3DAC}"/>
                    </a:ext>
                  </a:extLst>
                </p:cNvPr>
                <p:cNvSpPr/>
                <p:nvPr/>
              </p:nvSpPr>
              <p:spPr bwMode="auto">
                <a:xfrm>
                  <a:off x="1307620" y="2814331"/>
                  <a:ext cx="95903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06" name="Oval 6">
                  <a:extLst>
                    <a:ext uri="{FF2B5EF4-FFF2-40B4-BE49-F238E27FC236}">
                      <a16:creationId xmlns:a16="http://schemas.microsoft.com/office/drawing/2014/main" id="{EA391FB2-44D5-40AE-AF29-9C5B0384E0DD}"/>
                    </a:ext>
                  </a:extLst>
                </p:cNvPr>
                <p:cNvSpPr/>
                <p:nvPr/>
              </p:nvSpPr>
              <p:spPr bwMode="auto">
                <a:xfrm>
                  <a:off x="1477486" y="2814331"/>
                  <a:ext cx="95903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07" name="Rectangle 11">
                  <a:extLst>
                    <a:ext uri="{FF2B5EF4-FFF2-40B4-BE49-F238E27FC236}">
                      <a16:creationId xmlns:a16="http://schemas.microsoft.com/office/drawing/2014/main" id="{F29E1473-447C-4F20-B31F-CE842A60A369}"/>
                    </a:ext>
                  </a:extLst>
                </p:cNvPr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08" name="Freeform 9">
                  <a:extLst>
                    <a:ext uri="{FF2B5EF4-FFF2-40B4-BE49-F238E27FC236}">
                      <a16:creationId xmlns:a16="http://schemas.microsoft.com/office/drawing/2014/main" id="{09FE4F5A-4286-4F76-BFA2-620E67E77346}"/>
                    </a:ext>
                  </a:extLst>
                </p:cNvPr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grpSp>
              <p:nvGrpSpPr>
                <p:cNvPr id="209" name="Group 85">
                  <a:extLst>
                    <a:ext uri="{FF2B5EF4-FFF2-40B4-BE49-F238E27FC236}">
                      <a16:creationId xmlns:a16="http://schemas.microsoft.com/office/drawing/2014/main" id="{B8C0806E-EDD6-4B8C-9A7B-4F7C737A62D0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12" name="Freeform 13">
                    <a:extLst>
                      <a:ext uri="{FF2B5EF4-FFF2-40B4-BE49-F238E27FC236}">
                        <a16:creationId xmlns:a16="http://schemas.microsoft.com/office/drawing/2014/main" id="{0799484B-C758-41C8-A190-C0D2DE0B13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13" name="Freeform 14">
                    <a:extLst>
                      <a:ext uri="{FF2B5EF4-FFF2-40B4-BE49-F238E27FC236}">
                        <a16:creationId xmlns:a16="http://schemas.microsoft.com/office/drawing/2014/main" id="{2508F5E0-1A1D-41A6-8283-46431C7CA0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14" name="Freeform 15">
                    <a:extLst>
                      <a:ext uri="{FF2B5EF4-FFF2-40B4-BE49-F238E27FC236}">
                        <a16:creationId xmlns:a16="http://schemas.microsoft.com/office/drawing/2014/main" id="{E0F5895A-A4CB-4D39-B09E-8A3431E393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15" name="Freeform 16">
                    <a:extLst>
                      <a:ext uri="{FF2B5EF4-FFF2-40B4-BE49-F238E27FC236}">
                        <a16:creationId xmlns:a16="http://schemas.microsoft.com/office/drawing/2014/main" id="{A30FB780-0081-43EC-A419-4084ECFB8C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16" name="Freeform 17">
                    <a:extLst>
                      <a:ext uri="{FF2B5EF4-FFF2-40B4-BE49-F238E27FC236}">
                        <a16:creationId xmlns:a16="http://schemas.microsoft.com/office/drawing/2014/main" id="{3D12F9C3-0C05-422C-8EEF-A8F04D6E8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17" name="Freeform 18">
                    <a:extLst>
                      <a:ext uri="{FF2B5EF4-FFF2-40B4-BE49-F238E27FC236}">
                        <a16:creationId xmlns:a16="http://schemas.microsoft.com/office/drawing/2014/main" id="{8BFAC12D-A329-4334-9B6E-BCF68D49F4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18" name="Freeform 19">
                    <a:extLst>
                      <a:ext uri="{FF2B5EF4-FFF2-40B4-BE49-F238E27FC236}">
                        <a16:creationId xmlns:a16="http://schemas.microsoft.com/office/drawing/2014/main" id="{9BF1F11F-FF20-447C-B0F8-6B34F87C36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19" name="Freeform 20">
                    <a:extLst>
                      <a:ext uri="{FF2B5EF4-FFF2-40B4-BE49-F238E27FC236}">
                        <a16:creationId xmlns:a16="http://schemas.microsoft.com/office/drawing/2014/main" id="{E7638E5D-F25C-4834-8368-EEF2329B48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20" name="Freeform 21">
                    <a:extLst>
                      <a:ext uri="{FF2B5EF4-FFF2-40B4-BE49-F238E27FC236}">
                        <a16:creationId xmlns:a16="http://schemas.microsoft.com/office/drawing/2014/main" id="{4596FE10-0063-4333-AD8E-6759DDDF59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</p:grpSp>
            <p:sp>
              <p:nvSpPr>
                <p:cNvPr id="210" name="Freeform 25">
                  <a:extLst>
                    <a:ext uri="{FF2B5EF4-FFF2-40B4-BE49-F238E27FC236}">
                      <a16:creationId xmlns:a16="http://schemas.microsoft.com/office/drawing/2014/main" id="{B79FB7D6-7025-4389-AB8C-DBBB28B28072}"/>
                    </a:ext>
                  </a:extLst>
                </p:cNvPr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11" name="Oval 6">
                  <a:extLst>
                    <a:ext uri="{FF2B5EF4-FFF2-40B4-BE49-F238E27FC236}">
                      <a16:creationId xmlns:a16="http://schemas.microsoft.com/office/drawing/2014/main" id="{F39FFA0C-8DC1-4589-906B-EEA5AA090301}"/>
                    </a:ext>
                  </a:extLst>
                </p:cNvPr>
                <p:cNvSpPr/>
                <p:nvPr/>
              </p:nvSpPr>
              <p:spPr bwMode="auto">
                <a:xfrm>
                  <a:off x="1655635" y="2814331"/>
                  <a:ext cx="95903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200" name="Freeform 29">
                <a:extLst>
                  <a:ext uri="{FF2B5EF4-FFF2-40B4-BE49-F238E27FC236}">
                    <a16:creationId xmlns:a16="http://schemas.microsoft.com/office/drawing/2014/main" id="{7E965E36-8C93-49B1-AAF5-B2A5B2BC84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pic>
          <p:nvPicPr>
            <p:cNvPr id="198" name="图片 139">
              <a:extLst>
                <a:ext uri="{FF2B5EF4-FFF2-40B4-BE49-F238E27FC236}">
                  <a16:creationId xmlns:a16="http://schemas.microsoft.com/office/drawing/2014/main" id="{6F904D2F-481F-4CD7-8B0E-0C8AD5B7C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49048" y="2553390"/>
              <a:ext cx="6196202" cy="3539123"/>
            </a:xfrm>
            <a:prstGeom prst="roundRect">
              <a:avLst>
                <a:gd name="adj" fmla="val 1713"/>
              </a:avLst>
            </a:prstGeom>
          </p:spPr>
        </p:pic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902EFE26-4D4D-4BCA-9A8E-3EA4C466B02F}"/>
              </a:ext>
            </a:extLst>
          </p:cNvPr>
          <p:cNvGrpSpPr/>
          <p:nvPr/>
        </p:nvGrpSpPr>
        <p:grpSpPr>
          <a:xfrm>
            <a:off x="485422" y="3868190"/>
            <a:ext cx="2593546" cy="1853522"/>
            <a:chOff x="5001962" y="1702549"/>
            <a:chExt cx="6419849" cy="4586029"/>
          </a:xfrm>
        </p:grpSpPr>
        <p:grpSp>
          <p:nvGrpSpPr>
            <p:cNvPr id="222" name="Group 66">
              <a:extLst>
                <a:ext uri="{FF2B5EF4-FFF2-40B4-BE49-F238E27FC236}">
                  <a16:creationId xmlns:a16="http://schemas.microsoft.com/office/drawing/2014/main" id="{3A97FB4F-2E56-46C8-8DAE-B208F1D3C220}"/>
                </a:ext>
              </a:extLst>
            </p:cNvPr>
            <p:cNvGrpSpPr/>
            <p:nvPr/>
          </p:nvGrpSpPr>
          <p:grpSpPr>
            <a:xfrm>
              <a:off x="5001962" y="1702549"/>
              <a:ext cx="6419849" cy="4586029"/>
              <a:chOff x="1017405" y="2693984"/>
              <a:chExt cx="6794663" cy="4462905"/>
            </a:xfrm>
          </p:grpSpPr>
          <p:grpSp>
            <p:nvGrpSpPr>
              <p:cNvPr id="224" name="Group 67">
                <a:extLst>
                  <a:ext uri="{FF2B5EF4-FFF2-40B4-BE49-F238E27FC236}">
                    <a16:creationId xmlns:a16="http://schemas.microsoft.com/office/drawing/2014/main" id="{B9F0B648-C3A0-4FC9-ACC2-FA2421A50DEF}"/>
                  </a:ext>
                </a:extLst>
              </p:cNvPr>
              <p:cNvGrpSpPr/>
              <p:nvPr/>
            </p:nvGrpSpPr>
            <p:grpSpPr>
              <a:xfrm>
                <a:off x="1017405" y="2693984"/>
                <a:ext cx="6794663" cy="4462905"/>
                <a:chOff x="1017405" y="2693984"/>
                <a:chExt cx="6794663" cy="4462905"/>
              </a:xfrm>
            </p:grpSpPr>
            <p:sp>
              <p:nvSpPr>
                <p:cNvPr id="226" name="AutoShape 1">
                  <a:extLst>
                    <a:ext uri="{FF2B5EF4-FFF2-40B4-BE49-F238E27FC236}">
                      <a16:creationId xmlns:a16="http://schemas.microsoft.com/office/drawing/2014/main" id="{7B545CAB-F50D-493A-93BE-29DD91AE2963}"/>
                    </a:ext>
                  </a:extLst>
                </p:cNvPr>
                <p:cNvSpPr/>
                <p:nvPr/>
              </p:nvSpPr>
              <p:spPr bwMode="auto">
                <a:xfrm>
                  <a:off x="1017405" y="2693984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bg1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27" name="Rectangle 2">
                  <a:extLst>
                    <a:ext uri="{FF2B5EF4-FFF2-40B4-BE49-F238E27FC236}">
                      <a16:creationId xmlns:a16="http://schemas.microsoft.com/office/drawing/2014/main" id="{348A1021-8A50-418E-8AAB-21F981A89783}"/>
                    </a:ext>
                  </a:extLst>
                </p:cNvPr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28" name="AutoShape 3">
                  <a:extLst>
                    <a:ext uri="{FF2B5EF4-FFF2-40B4-BE49-F238E27FC236}">
                      <a16:creationId xmlns:a16="http://schemas.microsoft.com/office/drawing/2014/main" id="{B71297B2-FE51-4827-8317-A480DC4CA1A5}"/>
                    </a:ext>
                  </a:extLst>
                </p:cNvPr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29" name="Oval 4">
                  <a:extLst>
                    <a:ext uri="{FF2B5EF4-FFF2-40B4-BE49-F238E27FC236}">
                      <a16:creationId xmlns:a16="http://schemas.microsoft.com/office/drawing/2014/main" id="{6C2E0A43-CC30-4873-A418-C2DA7C736B95}"/>
                    </a:ext>
                  </a:extLst>
                </p:cNvPr>
                <p:cNvSpPr/>
                <p:nvPr/>
              </p:nvSpPr>
              <p:spPr bwMode="auto">
                <a:xfrm>
                  <a:off x="1137753" y="2814331"/>
                  <a:ext cx="95903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30" name="Oval 5">
                  <a:extLst>
                    <a:ext uri="{FF2B5EF4-FFF2-40B4-BE49-F238E27FC236}">
                      <a16:creationId xmlns:a16="http://schemas.microsoft.com/office/drawing/2014/main" id="{B1BBBBB8-BA20-40A6-8FC9-1F14CE9F5D8F}"/>
                    </a:ext>
                  </a:extLst>
                </p:cNvPr>
                <p:cNvSpPr/>
                <p:nvPr/>
              </p:nvSpPr>
              <p:spPr bwMode="auto">
                <a:xfrm>
                  <a:off x="1307620" y="2814331"/>
                  <a:ext cx="95903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31" name="Oval 6">
                  <a:extLst>
                    <a:ext uri="{FF2B5EF4-FFF2-40B4-BE49-F238E27FC236}">
                      <a16:creationId xmlns:a16="http://schemas.microsoft.com/office/drawing/2014/main" id="{8DFAB38F-F24E-4529-B423-A782B7E6D3CE}"/>
                    </a:ext>
                  </a:extLst>
                </p:cNvPr>
                <p:cNvSpPr/>
                <p:nvPr/>
              </p:nvSpPr>
              <p:spPr bwMode="auto">
                <a:xfrm>
                  <a:off x="1477486" y="2814331"/>
                  <a:ext cx="95903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32" name="Rectangle 11">
                  <a:extLst>
                    <a:ext uri="{FF2B5EF4-FFF2-40B4-BE49-F238E27FC236}">
                      <a16:creationId xmlns:a16="http://schemas.microsoft.com/office/drawing/2014/main" id="{6B43A237-928B-4630-BB70-0351D0D679AF}"/>
                    </a:ext>
                  </a:extLst>
                </p:cNvPr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33" name="Freeform 9">
                  <a:extLst>
                    <a:ext uri="{FF2B5EF4-FFF2-40B4-BE49-F238E27FC236}">
                      <a16:creationId xmlns:a16="http://schemas.microsoft.com/office/drawing/2014/main" id="{F910E382-D67F-446E-85A2-724ECC1B9B38}"/>
                    </a:ext>
                  </a:extLst>
                </p:cNvPr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grpSp>
              <p:nvGrpSpPr>
                <p:cNvPr id="234" name="Group 85">
                  <a:extLst>
                    <a:ext uri="{FF2B5EF4-FFF2-40B4-BE49-F238E27FC236}">
                      <a16:creationId xmlns:a16="http://schemas.microsoft.com/office/drawing/2014/main" id="{55EB2C8C-5809-4676-8CC0-C4DE67E10E41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37" name="Freeform 13">
                    <a:extLst>
                      <a:ext uri="{FF2B5EF4-FFF2-40B4-BE49-F238E27FC236}">
                        <a16:creationId xmlns:a16="http://schemas.microsoft.com/office/drawing/2014/main" id="{03E9A5D0-098D-40E7-B116-6AC07A819A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38" name="Freeform 14">
                    <a:extLst>
                      <a:ext uri="{FF2B5EF4-FFF2-40B4-BE49-F238E27FC236}">
                        <a16:creationId xmlns:a16="http://schemas.microsoft.com/office/drawing/2014/main" id="{F7617900-A648-4749-BA94-C8EEA17794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39" name="Freeform 15">
                    <a:extLst>
                      <a:ext uri="{FF2B5EF4-FFF2-40B4-BE49-F238E27FC236}">
                        <a16:creationId xmlns:a16="http://schemas.microsoft.com/office/drawing/2014/main" id="{F3BE045D-E729-47C1-82CE-09BD4115D8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40" name="Freeform 16">
                    <a:extLst>
                      <a:ext uri="{FF2B5EF4-FFF2-40B4-BE49-F238E27FC236}">
                        <a16:creationId xmlns:a16="http://schemas.microsoft.com/office/drawing/2014/main" id="{A7978AC1-8EAF-4E37-A869-C1DC7BDB0F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41" name="Freeform 17">
                    <a:extLst>
                      <a:ext uri="{FF2B5EF4-FFF2-40B4-BE49-F238E27FC236}">
                        <a16:creationId xmlns:a16="http://schemas.microsoft.com/office/drawing/2014/main" id="{DD349F7B-7A99-4CFC-9D93-16D90BD904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42" name="Freeform 18">
                    <a:extLst>
                      <a:ext uri="{FF2B5EF4-FFF2-40B4-BE49-F238E27FC236}">
                        <a16:creationId xmlns:a16="http://schemas.microsoft.com/office/drawing/2014/main" id="{87EDD8DD-0F42-459E-B710-D9843B8867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43" name="Freeform 19">
                    <a:extLst>
                      <a:ext uri="{FF2B5EF4-FFF2-40B4-BE49-F238E27FC236}">
                        <a16:creationId xmlns:a16="http://schemas.microsoft.com/office/drawing/2014/main" id="{841F570D-8615-49B6-A30D-78E9219AB2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44" name="Freeform 20">
                    <a:extLst>
                      <a:ext uri="{FF2B5EF4-FFF2-40B4-BE49-F238E27FC236}">
                        <a16:creationId xmlns:a16="http://schemas.microsoft.com/office/drawing/2014/main" id="{4B700F8F-FA1B-45F7-8A45-B29486D3E1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45" name="Freeform 21">
                    <a:extLst>
                      <a:ext uri="{FF2B5EF4-FFF2-40B4-BE49-F238E27FC236}">
                        <a16:creationId xmlns:a16="http://schemas.microsoft.com/office/drawing/2014/main" id="{0C21704C-4E5A-482E-A8BC-54CFCCF2B1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</p:grpSp>
            <p:sp>
              <p:nvSpPr>
                <p:cNvPr id="235" name="Freeform 25">
                  <a:extLst>
                    <a:ext uri="{FF2B5EF4-FFF2-40B4-BE49-F238E27FC236}">
                      <a16:creationId xmlns:a16="http://schemas.microsoft.com/office/drawing/2014/main" id="{71CB7E89-DF32-48B8-95AB-BCCC9C8DA0C2}"/>
                    </a:ext>
                  </a:extLst>
                </p:cNvPr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36" name="Oval 6">
                  <a:extLst>
                    <a:ext uri="{FF2B5EF4-FFF2-40B4-BE49-F238E27FC236}">
                      <a16:creationId xmlns:a16="http://schemas.microsoft.com/office/drawing/2014/main" id="{18B1097B-EBFC-4741-8FA0-CFD227BA9C94}"/>
                    </a:ext>
                  </a:extLst>
                </p:cNvPr>
                <p:cNvSpPr/>
                <p:nvPr/>
              </p:nvSpPr>
              <p:spPr bwMode="auto">
                <a:xfrm>
                  <a:off x="1655635" y="2814331"/>
                  <a:ext cx="95903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225" name="Freeform 29">
                <a:extLst>
                  <a:ext uri="{FF2B5EF4-FFF2-40B4-BE49-F238E27FC236}">
                    <a16:creationId xmlns:a16="http://schemas.microsoft.com/office/drawing/2014/main" id="{D6E38A23-8B19-476E-81C1-3925C33C11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pic>
          <p:nvPicPr>
            <p:cNvPr id="223" name="图片 139">
              <a:extLst>
                <a:ext uri="{FF2B5EF4-FFF2-40B4-BE49-F238E27FC236}">
                  <a16:creationId xmlns:a16="http://schemas.microsoft.com/office/drawing/2014/main" id="{5F9D40E1-498E-464C-B782-E6E91207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0171" y="2485780"/>
              <a:ext cx="5513955" cy="3674347"/>
            </a:xfrm>
            <a:prstGeom prst="roundRect">
              <a:avLst>
                <a:gd name="adj" fmla="val 1713"/>
              </a:avLst>
            </a:prstGeom>
          </p:spPr>
        </p:pic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6159FF1C-EC91-47B4-A3C8-7A327E2C8F2C}"/>
              </a:ext>
            </a:extLst>
          </p:cNvPr>
          <p:cNvGrpSpPr/>
          <p:nvPr/>
        </p:nvGrpSpPr>
        <p:grpSpPr>
          <a:xfrm>
            <a:off x="3359289" y="3868190"/>
            <a:ext cx="2593546" cy="1853522"/>
            <a:chOff x="5001962" y="1702549"/>
            <a:chExt cx="6419849" cy="4586029"/>
          </a:xfrm>
        </p:grpSpPr>
        <p:grpSp>
          <p:nvGrpSpPr>
            <p:cNvPr id="247" name="Group 66">
              <a:extLst>
                <a:ext uri="{FF2B5EF4-FFF2-40B4-BE49-F238E27FC236}">
                  <a16:creationId xmlns:a16="http://schemas.microsoft.com/office/drawing/2014/main" id="{DDFF20C3-AD9C-4CF3-AF79-0E4168F7D321}"/>
                </a:ext>
              </a:extLst>
            </p:cNvPr>
            <p:cNvGrpSpPr/>
            <p:nvPr/>
          </p:nvGrpSpPr>
          <p:grpSpPr>
            <a:xfrm>
              <a:off x="5001962" y="1702549"/>
              <a:ext cx="6419849" cy="4586029"/>
              <a:chOff x="1017405" y="2693984"/>
              <a:chExt cx="6794663" cy="4462905"/>
            </a:xfrm>
          </p:grpSpPr>
          <p:grpSp>
            <p:nvGrpSpPr>
              <p:cNvPr id="249" name="Group 67">
                <a:extLst>
                  <a:ext uri="{FF2B5EF4-FFF2-40B4-BE49-F238E27FC236}">
                    <a16:creationId xmlns:a16="http://schemas.microsoft.com/office/drawing/2014/main" id="{AD16F235-FC59-4557-8B2D-6DDFF65B48F4}"/>
                  </a:ext>
                </a:extLst>
              </p:cNvPr>
              <p:cNvGrpSpPr/>
              <p:nvPr/>
            </p:nvGrpSpPr>
            <p:grpSpPr>
              <a:xfrm>
                <a:off x="1017405" y="2693984"/>
                <a:ext cx="6794663" cy="4462905"/>
                <a:chOff x="1017405" y="2693984"/>
                <a:chExt cx="6794663" cy="4462905"/>
              </a:xfrm>
            </p:grpSpPr>
            <p:sp>
              <p:nvSpPr>
                <p:cNvPr id="251" name="AutoShape 1">
                  <a:extLst>
                    <a:ext uri="{FF2B5EF4-FFF2-40B4-BE49-F238E27FC236}">
                      <a16:creationId xmlns:a16="http://schemas.microsoft.com/office/drawing/2014/main" id="{0229FCDC-80E7-4CE0-9ABE-9414CBBAA29C}"/>
                    </a:ext>
                  </a:extLst>
                </p:cNvPr>
                <p:cNvSpPr/>
                <p:nvPr/>
              </p:nvSpPr>
              <p:spPr bwMode="auto">
                <a:xfrm>
                  <a:off x="1017405" y="2693984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bg1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52" name="Rectangle 2">
                  <a:extLst>
                    <a:ext uri="{FF2B5EF4-FFF2-40B4-BE49-F238E27FC236}">
                      <a16:creationId xmlns:a16="http://schemas.microsoft.com/office/drawing/2014/main" id="{ED9D9808-21A4-4FDD-BAF0-B8DB851B9107}"/>
                    </a:ext>
                  </a:extLst>
                </p:cNvPr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53" name="AutoShape 3">
                  <a:extLst>
                    <a:ext uri="{FF2B5EF4-FFF2-40B4-BE49-F238E27FC236}">
                      <a16:creationId xmlns:a16="http://schemas.microsoft.com/office/drawing/2014/main" id="{6132328D-975E-4155-92A1-BAF37D4D5239}"/>
                    </a:ext>
                  </a:extLst>
                </p:cNvPr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54" name="Oval 4">
                  <a:extLst>
                    <a:ext uri="{FF2B5EF4-FFF2-40B4-BE49-F238E27FC236}">
                      <a16:creationId xmlns:a16="http://schemas.microsoft.com/office/drawing/2014/main" id="{E7C6803D-B013-4DFC-9C7A-EDA562B5EB8E}"/>
                    </a:ext>
                  </a:extLst>
                </p:cNvPr>
                <p:cNvSpPr/>
                <p:nvPr/>
              </p:nvSpPr>
              <p:spPr bwMode="auto">
                <a:xfrm>
                  <a:off x="1137753" y="2814331"/>
                  <a:ext cx="95903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55" name="Oval 5">
                  <a:extLst>
                    <a:ext uri="{FF2B5EF4-FFF2-40B4-BE49-F238E27FC236}">
                      <a16:creationId xmlns:a16="http://schemas.microsoft.com/office/drawing/2014/main" id="{3CE7DD0F-4150-487B-835A-EF920E7AB6F5}"/>
                    </a:ext>
                  </a:extLst>
                </p:cNvPr>
                <p:cNvSpPr/>
                <p:nvPr/>
              </p:nvSpPr>
              <p:spPr bwMode="auto">
                <a:xfrm>
                  <a:off x="1307620" y="2814331"/>
                  <a:ext cx="95903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56" name="Oval 6">
                  <a:extLst>
                    <a:ext uri="{FF2B5EF4-FFF2-40B4-BE49-F238E27FC236}">
                      <a16:creationId xmlns:a16="http://schemas.microsoft.com/office/drawing/2014/main" id="{48DB2B58-8084-4D58-90AD-BF98D635238A}"/>
                    </a:ext>
                  </a:extLst>
                </p:cNvPr>
                <p:cNvSpPr/>
                <p:nvPr/>
              </p:nvSpPr>
              <p:spPr bwMode="auto">
                <a:xfrm>
                  <a:off x="1477486" y="2814331"/>
                  <a:ext cx="95903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57" name="Rectangle 11">
                  <a:extLst>
                    <a:ext uri="{FF2B5EF4-FFF2-40B4-BE49-F238E27FC236}">
                      <a16:creationId xmlns:a16="http://schemas.microsoft.com/office/drawing/2014/main" id="{13D44CD3-4096-4CE0-B989-873BB4562688}"/>
                    </a:ext>
                  </a:extLst>
                </p:cNvPr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58" name="Freeform 9">
                  <a:extLst>
                    <a:ext uri="{FF2B5EF4-FFF2-40B4-BE49-F238E27FC236}">
                      <a16:creationId xmlns:a16="http://schemas.microsoft.com/office/drawing/2014/main" id="{911BD500-9CA7-4A63-B89C-2434F24E3C42}"/>
                    </a:ext>
                  </a:extLst>
                </p:cNvPr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grpSp>
              <p:nvGrpSpPr>
                <p:cNvPr id="259" name="Group 85">
                  <a:extLst>
                    <a:ext uri="{FF2B5EF4-FFF2-40B4-BE49-F238E27FC236}">
                      <a16:creationId xmlns:a16="http://schemas.microsoft.com/office/drawing/2014/main" id="{4B45CC16-0025-4878-AD1B-8301A05835C8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2" name="Freeform 13">
                    <a:extLst>
                      <a:ext uri="{FF2B5EF4-FFF2-40B4-BE49-F238E27FC236}">
                        <a16:creationId xmlns:a16="http://schemas.microsoft.com/office/drawing/2014/main" id="{6D1F05DC-4588-4282-98CD-A8C2A95F3E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63" name="Freeform 14">
                    <a:extLst>
                      <a:ext uri="{FF2B5EF4-FFF2-40B4-BE49-F238E27FC236}">
                        <a16:creationId xmlns:a16="http://schemas.microsoft.com/office/drawing/2014/main" id="{2DA191DF-2F7E-4842-B642-3DFF0C41B6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64" name="Freeform 15">
                    <a:extLst>
                      <a:ext uri="{FF2B5EF4-FFF2-40B4-BE49-F238E27FC236}">
                        <a16:creationId xmlns:a16="http://schemas.microsoft.com/office/drawing/2014/main" id="{FC55B231-3ADC-410D-9BF8-B051C20F61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65" name="Freeform 16">
                    <a:extLst>
                      <a:ext uri="{FF2B5EF4-FFF2-40B4-BE49-F238E27FC236}">
                        <a16:creationId xmlns:a16="http://schemas.microsoft.com/office/drawing/2014/main" id="{C5344E32-1A01-4769-AC2A-842A8731AD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66" name="Freeform 17">
                    <a:extLst>
                      <a:ext uri="{FF2B5EF4-FFF2-40B4-BE49-F238E27FC236}">
                        <a16:creationId xmlns:a16="http://schemas.microsoft.com/office/drawing/2014/main" id="{99C589B3-49C5-41B9-83CF-BE796CC495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67" name="Freeform 18">
                    <a:extLst>
                      <a:ext uri="{FF2B5EF4-FFF2-40B4-BE49-F238E27FC236}">
                        <a16:creationId xmlns:a16="http://schemas.microsoft.com/office/drawing/2014/main" id="{351C3A4D-F9E4-46E8-B84A-EB3071B3F8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68" name="Freeform 19">
                    <a:extLst>
                      <a:ext uri="{FF2B5EF4-FFF2-40B4-BE49-F238E27FC236}">
                        <a16:creationId xmlns:a16="http://schemas.microsoft.com/office/drawing/2014/main" id="{5EF93D14-8EEC-42F5-A42A-4AB6F7C3F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69" name="Freeform 20">
                    <a:extLst>
                      <a:ext uri="{FF2B5EF4-FFF2-40B4-BE49-F238E27FC236}">
                        <a16:creationId xmlns:a16="http://schemas.microsoft.com/office/drawing/2014/main" id="{EDF5A85B-6655-422A-A715-320565F3F8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70" name="Freeform 21">
                    <a:extLst>
                      <a:ext uri="{FF2B5EF4-FFF2-40B4-BE49-F238E27FC236}">
                        <a16:creationId xmlns:a16="http://schemas.microsoft.com/office/drawing/2014/main" id="{DE2F42E3-9ADA-4E2B-9770-79265ED6A6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</p:grpSp>
            <p:sp>
              <p:nvSpPr>
                <p:cNvPr id="260" name="Freeform 25">
                  <a:extLst>
                    <a:ext uri="{FF2B5EF4-FFF2-40B4-BE49-F238E27FC236}">
                      <a16:creationId xmlns:a16="http://schemas.microsoft.com/office/drawing/2014/main" id="{D8167BCE-F83B-4AD1-B3C1-AA0D8712451B}"/>
                    </a:ext>
                  </a:extLst>
                </p:cNvPr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61" name="Oval 6">
                  <a:extLst>
                    <a:ext uri="{FF2B5EF4-FFF2-40B4-BE49-F238E27FC236}">
                      <a16:creationId xmlns:a16="http://schemas.microsoft.com/office/drawing/2014/main" id="{9D4B9799-A3B7-4D18-8E86-39ED322EDAEB}"/>
                    </a:ext>
                  </a:extLst>
                </p:cNvPr>
                <p:cNvSpPr/>
                <p:nvPr/>
              </p:nvSpPr>
              <p:spPr bwMode="auto">
                <a:xfrm>
                  <a:off x="1655635" y="2814331"/>
                  <a:ext cx="95903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250" name="Freeform 29">
                <a:extLst>
                  <a:ext uri="{FF2B5EF4-FFF2-40B4-BE49-F238E27FC236}">
                    <a16:creationId xmlns:a16="http://schemas.microsoft.com/office/drawing/2014/main" id="{816B129E-C05A-4BEB-8310-36A2207179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pic>
          <p:nvPicPr>
            <p:cNvPr id="248" name="图片 139">
              <a:extLst>
                <a:ext uri="{FF2B5EF4-FFF2-40B4-BE49-F238E27FC236}">
                  <a16:creationId xmlns:a16="http://schemas.microsoft.com/office/drawing/2014/main" id="{5BA3C1F3-8FA1-4701-827B-270799066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49048" y="2581042"/>
              <a:ext cx="6196202" cy="3483821"/>
            </a:xfrm>
            <a:prstGeom prst="roundRect">
              <a:avLst>
                <a:gd name="adj" fmla="val 1713"/>
              </a:avLst>
            </a:prstGeom>
          </p:spPr>
        </p:pic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11CF34CF-A0AC-491D-A17B-86F3CCC64A47}"/>
              </a:ext>
            </a:extLst>
          </p:cNvPr>
          <p:cNvGrpSpPr/>
          <p:nvPr/>
        </p:nvGrpSpPr>
        <p:grpSpPr>
          <a:xfrm>
            <a:off x="6233156" y="3868190"/>
            <a:ext cx="2593546" cy="1853522"/>
            <a:chOff x="5001962" y="1702549"/>
            <a:chExt cx="6419849" cy="4586029"/>
          </a:xfrm>
        </p:grpSpPr>
        <p:grpSp>
          <p:nvGrpSpPr>
            <p:cNvPr id="272" name="Group 66">
              <a:extLst>
                <a:ext uri="{FF2B5EF4-FFF2-40B4-BE49-F238E27FC236}">
                  <a16:creationId xmlns:a16="http://schemas.microsoft.com/office/drawing/2014/main" id="{32CA839F-EACA-42EA-BCAD-C4CED97B3E3D}"/>
                </a:ext>
              </a:extLst>
            </p:cNvPr>
            <p:cNvGrpSpPr/>
            <p:nvPr/>
          </p:nvGrpSpPr>
          <p:grpSpPr>
            <a:xfrm>
              <a:off x="5001962" y="1702549"/>
              <a:ext cx="6419849" cy="4586029"/>
              <a:chOff x="1017405" y="2693984"/>
              <a:chExt cx="6794663" cy="4462905"/>
            </a:xfrm>
          </p:grpSpPr>
          <p:grpSp>
            <p:nvGrpSpPr>
              <p:cNvPr id="274" name="Group 67">
                <a:extLst>
                  <a:ext uri="{FF2B5EF4-FFF2-40B4-BE49-F238E27FC236}">
                    <a16:creationId xmlns:a16="http://schemas.microsoft.com/office/drawing/2014/main" id="{47D57A7D-23C3-4D09-855B-0794A58E03D2}"/>
                  </a:ext>
                </a:extLst>
              </p:cNvPr>
              <p:cNvGrpSpPr/>
              <p:nvPr/>
            </p:nvGrpSpPr>
            <p:grpSpPr>
              <a:xfrm>
                <a:off x="1017405" y="2693984"/>
                <a:ext cx="6794663" cy="4462905"/>
                <a:chOff x="1017405" y="2693984"/>
                <a:chExt cx="6794663" cy="4462905"/>
              </a:xfrm>
            </p:grpSpPr>
            <p:sp>
              <p:nvSpPr>
                <p:cNvPr id="276" name="AutoShape 1">
                  <a:extLst>
                    <a:ext uri="{FF2B5EF4-FFF2-40B4-BE49-F238E27FC236}">
                      <a16:creationId xmlns:a16="http://schemas.microsoft.com/office/drawing/2014/main" id="{7E3CFDE7-1035-4FA2-A495-7A440CB22053}"/>
                    </a:ext>
                  </a:extLst>
                </p:cNvPr>
                <p:cNvSpPr/>
                <p:nvPr/>
              </p:nvSpPr>
              <p:spPr bwMode="auto">
                <a:xfrm>
                  <a:off x="1017405" y="2693984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bg1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77" name="Rectangle 2">
                  <a:extLst>
                    <a:ext uri="{FF2B5EF4-FFF2-40B4-BE49-F238E27FC236}">
                      <a16:creationId xmlns:a16="http://schemas.microsoft.com/office/drawing/2014/main" id="{6A1DF600-002E-4460-8618-1F2BEF7EEDA7}"/>
                    </a:ext>
                  </a:extLst>
                </p:cNvPr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78" name="AutoShape 3">
                  <a:extLst>
                    <a:ext uri="{FF2B5EF4-FFF2-40B4-BE49-F238E27FC236}">
                      <a16:creationId xmlns:a16="http://schemas.microsoft.com/office/drawing/2014/main" id="{51E8E932-A02C-4BAA-AF50-E50CDD545748}"/>
                    </a:ext>
                  </a:extLst>
                </p:cNvPr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79" name="Oval 4">
                  <a:extLst>
                    <a:ext uri="{FF2B5EF4-FFF2-40B4-BE49-F238E27FC236}">
                      <a16:creationId xmlns:a16="http://schemas.microsoft.com/office/drawing/2014/main" id="{E44A029F-DAAE-4975-BB0C-582403F6C874}"/>
                    </a:ext>
                  </a:extLst>
                </p:cNvPr>
                <p:cNvSpPr/>
                <p:nvPr/>
              </p:nvSpPr>
              <p:spPr bwMode="auto">
                <a:xfrm>
                  <a:off x="1137753" y="2814331"/>
                  <a:ext cx="95903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80" name="Oval 5">
                  <a:extLst>
                    <a:ext uri="{FF2B5EF4-FFF2-40B4-BE49-F238E27FC236}">
                      <a16:creationId xmlns:a16="http://schemas.microsoft.com/office/drawing/2014/main" id="{06FEAFF7-C49D-4F2E-89EC-6DB962DDE0E6}"/>
                    </a:ext>
                  </a:extLst>
                </p:cNvPr>
                <p:cNvSpPr/>
                <p:nvPr/>
              </p:nvSpPr>
              <p:spPr bwMode="auto">
                <a:xfrm>
                  <a:off x="1307620" y="2814331"/>
                  <a:ext cx="95903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81" name="Oval 6">
                  <a:extLst>
                    <a:ext uri="{FF2B5EF4-FFF2-40B4-BE49-F238E27FC236}">
                      <a16:creationId xmlns:a16="http://schemas.microsoft.com/office/drawing/2014/main" id="{E0A20C55-F603-4C22-85BE-0890A90A63A9}"/>
                    </a:ext>
                  </a:extLst>
                </p:cNvPr>
                <p:cNvSpPr/>
                <p:nvPr/>
              </p:nvSpPr>
              <p:spPr bwMode="auto">
                <a:xfrm>
                  <a:off x="1477486" y="2814331"/>
                  <a:ext cx="95903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82" name="Rectangle 11">
                  <a:extLst>
                    <a:ext uri="{FF2B5EF4-FFF2-40B4-BE49-F238E27FC236}">
                      <a16:creationId xmlns:a16="http://schemas.microsoft.com/office/drawing/2014/main" id="{AEFE5D56-A5C3-4947-9A24-866F880CC941}"/>
                    </a:ext>
                  </a:extLst>
                </p:cNvPr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83" name="Freeform 9">
                  <a:extLst>
                    <a:ext uri="{FF2B5EF4-FFF2-40B4-BE49-F238E27FC236}">
                      <a16:creationId xmlns:a16="http://schemas.microsoft.com/office/drawing/2014/main" id="{F8B4FFAD-F59C-47E6-9205-7851075F6E29}"/>
                    </a:ext>
                  </a:extLst>
                </p:cNvPr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grpSp>
              <p:nvGrpSpPr>
                <p:cNvPr id="284" name="Group 85">
                  <a:extLst>
                    <a:ext uri="{FF2B5EF4-FFF2-40B4-BE49-F238E27FC236}">
                      <a16:creationId xmlns:a16="http://schemas.microsoft.com/office/drawing/2014/main" id="{23E95730-8942-4427-862C-5E3F6081E831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87" name="Freeform 13">
                    <a:extLst>
                      <a:ext uri="{FF2B5EF4-FFF2-40B4-BE49-F238E27FC236}">
                        <a16:creationId xmlns:a16="http://schemas.microsoft.com/office/drawing/2014/main" id="{8C87D2A5-DF5F-42C7-AE20-77FEB95344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88" name="Freeform 14">
                    <a:extLst>
                      <a:ext uri="{FF2B5EF4-FFF2-40B4-BE49-F238E27FC236}">
                        <a16:creationId xmlns:a16="http://schemas.microsoft.com/office/drawing/2014/main" id="{76D9AA8F-EA68-4E93-9C7F-F32C09E4DB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89" name="Freeform 15">
                    <a:extLst>
                      <a:ext uri="{FF2B5EF4-FFF2-40B4-BE49-F238E27FC236}">
                        <a16:creationId xmlns:a16="http://schemas.microsoft.com/office/drawing/2014/main" id="{0812D706-B180-4DAC-A64E-4D88F890EF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90" name="Freeform 16">
                    <a:extLst>
                      <a:ext uri="{FF2B5EF4-FFF2-40B4-BE49-F238E27FC236}">
                        <a16:creationId xmlns:a16="http://schemas.microsoft.com/office/drawing/2014/main" id="{1F60EDBE-95D0-4B16-9C81-CECC546EE4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91" name="Freeform 17">
                    <a:extLst>
                      <a:ext uri="{FF2B5EF4-FFF2-40B4-BE49-F238E27FC236}">
                        <a16:creationId xmlns:a16="http://schemas.microsoft.com/office/drawing/2014/main" id="{02065A9B-75D3-4852-B570-3B8C9E890B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92" name="Freeform 18">
                    <a:extLst>
                      <a:ext uri="{FF2B5EF4-FFF2-40B4-BE49-F238E27FC236}">
                        <a16:creationId xmlns:a16="http://schemas.microsoft.com/office/drawing/2014/main" id="{9351E0E2-372D-4A97-B138-3804C3E471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93" name="Freeform 19">
                    <a:extLst>
                      <a:ext uri="{FF2B5EF4-FFF2-40B4-BE49-F238E27FC236}">
                        <a16:creationId xmlns:a16="http://schemas.microsoft.com/office/drawing/2014/main" id="{B26A9959-3F54-4A99-8BAE-5E57B6D516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94" name="Freeform 20">
                    <a:extLst>
                      <a:ext uri="{FF2B5EF4-FFF2-40B4-BE49-F238E27FC236}">
                        <a16:creationId xmlns:a16="http://schemas.microsoft.com/office/drawing/2014/main" id="{16C8D040-1EBE-43B0-9CB1-74500C07A4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295" name="Freeform 21">
                    <a:extLst>
                      <a:ext uri="{FF2B5EF4-FFF2-40B4-BE49-F238E27FC236}">
                        <a16:creationId xmlns:a16="http://schemas.microsoft.com/office/drawing/2014/main" id="{807F6FB6-2B3B-4398-AD0E-F2E14110C3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</p:grpSp>
            <p:sp>
              <p:nvSpPr>
                <p:cNvPr id="285" name="Freeform 25">
                  <a:extLst>
                    <a:ext uri="{FF2B5EF4-FFF2-40B4-BE49-F238E27FC236}">
                      <a16:creationId xmlns:a16="http://schemas.microsoft.com/office/drawing/2014/main" id="{0AA0B3CE-B083-4255-9ED8-916B2EF69B58}"/>
                    </a:ext>
                  </a:extLst>
                </p:cNvPr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286" name="Oval 6">
                  <a:extLst>
                    <a:ext uri="{FF2B5EF4-FFF2-40B4-BE49-F238E27FC236}">
                      <a16:creationId xmlns:a16="http://schemas.microsoft.com/office/drawing/2014/main" id="{C0F09A5D-8688-402F-B76C-391681A6018D}"/>
                    </a:ext>
                  </a:extLst>
                </p:cNvPr>
                <p:cNvSpPr/>
                <p:nvPr/>
              </p:nvSpPr>
              <p:spPr bwMode="auto">
                <a:xfrm>
                  <a:off x="1655635" y="2814331"/>
                  <a:ext cx="95903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275" name="Freeform 29">
                <a:extLst>
                  <a:ext uri="{FF2B5EF4-FFF2-40B4-BE49-F238E27FC236}">
                    <a16:creationId xmlns:a16="http://schemas.microsoft.com/office/drawing/2014/main" id="{DD653B98-2976-40A0-9F21-C76ECA5BAB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pic>
          <p:nvPicPr>
            <p:cNvPr id="273" name="图片 139">
              <a:extLst>
                <a:ext uri="{FF2B5EF4-FFF2-40B4-BE49-F238E27FC236}">
                  <a16:creationId xmlns:a16="http://schemas.microsoft.com/office/drawing/2014/main" id="{B8FA1904-19C9-477D-969C-2FBC1B78D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49048" y="2780779"/>
              <a:ext cx="6196202" cy="3084346"/>
            </a:xfrm>
            <a:prstGeom prst="roundRect">
              <a:avLst>
                <a:gd name="adj" fmla="val 1713"/>
              </a:avLst>
            </a:prstGeom>
          </p:spPr>
        </p:pic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C5855396-2B31-4324-B151-3B1E59365FF3}"/>
              </a:ext>
            </a:extLst>
          </p:cNvPr>
          <p:cNvGrpSpPr/>
          <p:nvPr/>
        </p:nvGrpSpPr>
        <p:grpSpPr>
          <a:xfrm>
            <a:off x="9107023" y="3868190"/>
            <a:ext cx="2593546" cy="1853522"/>
            <a:chOff x="5001962" y="1702549"/>
            <a:chExt cx="6419849" cy="4586029"/>
          </a:xfrm>
        </p:grpSpPr>
        <p:grpSp>
          <p:nvGrpSpPr>
            <p:cNvPr id="297" name="Group 66">
              <a:extLst>
                <a:ext uri="{FF2B5EF4-FFF2-40B4-BE49-F238E27FC236}">
                  <a16:creationId xmlns:a16="http://schemas.microsoft.com/office/drawing/2014/main" id="{13D283F2-71AC-4382-BB42-15EDC233EBA9}"/>
                </a:ext>
              </a:extLst>
            </p:cNvPr>
            <p:cNvGrpSpPr/>
            <p:nvPr/>
          </p:nvGrpSpPr>
          <p:grpSpPr>
            <a:xfrm>
              <a:off x="5001962" y="1702549"/>
              <a:ext cx="6419849" cy="4586029"/>
              <a:chOff x="1017405" y="2693984"/>
              <a:chExt cx="6794663" cy="4462905"/>
            </a:xfrm>
          </p:grpSpPr>
          <p:grpSp>
            <p:nvGrpSpPr>
              <p:cNvPr id="299" name="Group 67">
                <a:extLst>
                  <a:ext uri="{FF2B5EF4-FFF2-40B4-BE49-F238E27FC236}">
                    <a16:creationId xmlns:a16="http://schemas.microsoft.com/office/drawing/2014/main" id="{BD2183BB-5138-44EE-B1A8-A50D82163468}"/>
                  </a:ext>
                </a:extLst>
              </p:cNvPr>
              <p:cNvGrpSpPr/>
              <p:nvPr/>
            </p:nvGrpSpPr>
            <p:grpSpPr>
              <a:xfrm>
                <a:off x="1017405" y="2693984"/>
                <a:ext cx="6794663" cy="4462905"/>
                <a:chOff x="1017405" y="2693984"/>
                <a:chExt cx="6794663" cy="4462905"/>
              </a:xfrm>
            </p:grpSpPr>
            <p:sp>
              <p:nvSpPr>
                <p:cNvPr id="301" name="AutoShape 1">
                  <a:extLst>
                    <a:ext uri="{FF2B5EF4-FFF2-40B4-BE49-F238E27FC236}">
                      <a16:creationId xmlns:a16="http://schemas.microsoft.com/office/drawing/2014/main" id="{F0AF6B92-B2FD-44C3-9B55-2D56327D6A81}"/>
                    </a:ext>
                  </a:extLst>
                </p:cNvPr>
                <p:cNvSpPr/>
                <p:nvPr/>
              </p:nvSpPr>
              <p:spPr bwMode="auto">
                <a:xfrm>
                  <a:off x="1017405" y="2693984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bg1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302" name="Rectangle 2">
                  <a:extLst>
                    <a:ext uri="{FF2B5EF4-FFF2-40B4-BE49-F238E27FC236}">
                      <a16:creationId xmlns:a16="http://schemas.microsoft.com/office/drawing/2014/main" id="{776DA2F1-664D-4ACF-B404-1005A0621B57}"/>
                    </a:ext>
                  </a:extLst>
                </p:cNvPr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303" name="AutoShape 3">
                  <a:extLst>
                    <a:ext uri="{FF2B5EF4-FFF2-40B4-BE49-F238E27FC236}">
                      <a16:creationId xmlns:a16="http://schemas.microsoft.com/office/drawing/2014/main" id="{CF1B4057-AB4C-4D39-A4E9-67F6FA873770}"/>
                    </a:ext>
                  </a:extLst>
                </p:cNvPr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F3A3A8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304" name="Oval 4">
                  <a:extLst>
                    <a:ext uri="{FF2B5EF4-FFF2-40B4-BE49-F238E27FC236}">
                      <a16:creationId xmlns:a16="http://schemas.microsoft.com/office/drawing/2014/main" id="{5B0FC6E3-5CC0-4A2C-8CA4-15D605F576E3}"/>
                    </a:ext>
                  </a:extLst>
                </p:cNvPr>
                <p:cNvSpPr/>
                <p:nvPr/>
              </p:nvSpPr>
              <p:spPr bwMode="auto">
                <a:xfrm>
                  <a:off x="1137753" y="2814331"/>
                  <a:ext cx="95903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305" name="Oval 5">
                  <a:extLst>
                    <a:ext uri="{FF2B5EF4-FFF2-40B4-BE49-F238E27FC236}">
                      <a16:creationId xmlns:a16="http://schemas.microsoft.com/office/drawing/2014/main" id="{C186D12E-04C9-4E9D-86C2-FDFC82DDC4A0}"/>
                    </a:ext>
                  </a:extLst>
                </p:cNvPr>
                <p:cNvSpPr/>
                <p:nvPr/>
              </p:nvSpPr>
              <p:spPr bwMode="auto">
                <a:xfrm>
                  <a:off x="1307620" y="2814331"/>
                  <a:ext cx="95903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306" name="Oval 6">
                  <a:extLst>
                    <a:ext uri="{FF2B5EF4-FFF2-40B4-BE49-F238E27FC236}">
                      <a16:creationId xmlns:a16="http://schemas.microsoft.com/office/drawing/2014/main" id="{F9DF3801-3BE3-47FF-A3EA-EA18F18384EC}"/>
                    </a:ext>
                  </a:extLst>
                </p:cNvPr>
                <p:cNvSpPr/>
                <p:nvPr/>
              </p:nvSpPr>
              <p:spPr bwMode="auto">
                <a:xfrm>
                  <a:off x="1477486" y="2814331"/>
                  <a:ext cx="95903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307" name="Rectangle 11">
                  <a:extLst>
                    <a:ext uri="{FF2B5EF4-FFF2-40B4-BE49-F238E27FC236}">
                      <a16:creationId xmlns:a16="http://schemas.microsoft.com/office/drawing/2014/main" id="{DAAF7D8F-B24C-4916-8A39-6B0A16F666F1}"/>
                    </a:ext>
                  </a:extLst>
                </p:cNvPr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308" name="Freeform 9">
                  <a:extLst>
                    <a:ext uri="{FF2B5EF4-FFF2-40B4-BE49-F238E27FC236}">
                      <a16:creationId xmlns:a16="http://schemas.microsoft.com/office/drawing/2014/main" id="{E1056A8D-E54C-4B85-B39E-A205768DAB82}"/>
                    </a:ext>
                  </a:extLst>
                </p:cNvPr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grpSp>
              <p:nvGrpSpPr>
                <p:cNvPr id="309" name="Group 85">
                  <a:extLst>
                    <a:ext uri="{FF2B5EF4-FFF2-40B4-BE49-F238E27FC236}">
                      <a16:creationId xmlns:a16="http://schemas.microsoft.com/office/drawing/2014/main" id="{1DBD66DD-641F-4674-AA31-BB03FE59F51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312" name="Freeform 13">
                    <a:extLst>
                      <a:ext uri="{FF2B5EF4-FFF2-40B4-BE49-F238E27FC236}">
                        <a16:creationId xmlns:a16="http://schemas.microsoft.com/office/drawing/2014/main" id="{C96AB5B6-F0E4-41BE-9069-9F750FE0FD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313" name="Freeform 14">
                    <a:extLst>
                      <a:ext uri="{FF2B5EF4-FFF2-40B4-BE49-F238E27FC236}">
                        <a16:creationId xmlns:a16="http://schemas.microsoft.com/office/drawing/2014/main" id="{C285D945-8E6B-4EC2-9C1A-8786240CB5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314" name="Freeform 15">
                    <a:extLst>
                      <a:ext uri="{FF2B5EF4-FFF2-40B4-BE49-F238E27FC236}">
                        <a16:creationId xmlns:a16="http://schemas.microsoft.com/office/drawing/2014/main" id="{8045D75E-CA62-4FF3-B17F-5819A6D747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315" name="Freeform 16">
                    <a:extLst>
                      <a:ext uri="{FF2B5EF4-FFF2-40B4-BE49-F238E27FC236}">
                        <a16:creationId xmlns:a16="http://schemas.microsoft.com/office/drawing/2014/main" id="{8EC14999-A400-4387-8701-10E2EE8EDA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316" name="Freeform 17">
                    <a:extLst>
                      <a:ext uri="{FF2B5EF4-FFF2-40B4-BE49-F238E27FC236}">
                        <a16:creationId xmlns:a16="http://schemas.microsoft.com/office/drawing/2014/main" id="{78042B32-1669-40AA-B9EF-C114DF281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317" name="Freeform 18">
                    <a:extLst>
                      <a:ext uri="{FF2B5EF4-FFF2-40B4-BE49-F238E27FC236}">
                        <a16:creationId xmlns:a16="http://schemas.microsoft.com/office/drawing/2014/main" id="{501FFB99-E63E-4B1C-9106-0F4CF985F7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318" name="Freeform 19">
                    <a:extLst>
                      <a:ext uri="{FF2B5EF4-FFF2-40B4-BE49-F238E27FC236}">
                        <a16:creationId xmlns:a16="http://schemas.microsoft.com/office/drawing/2014/main" id="{8336C3AC-1AE4-4948-90F4-4781AAF2AA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319" name="Freeform 20">
                    <a:extLst>
                      <a:ext uri="{FF2B5EF4-FFF2-40B4-BE49-F238E27FC236}">
                        <a16:creationId xmlns:a16="http://schemas.microsoft.com/office/drawing/2014/main" id="{2C4EA978-AF40-40E2-8837-091B37E32C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  <p:sp>
                <p:nvSpPr>
                  <p:cNvPr id="320" name="Freeform 21">
                    <a:extLst>
                      <a:ext uri="{FF2B5EF4-FFF2-40B4-BE49-F238E27FC236}">
                        <a16:creationId xmlns:a16="http://schemas.microsoft.com/office/drawing/2014/main" id="{A94D827F-27F2-466E-9522-9B73AA54DE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Rix고딕 L" panose="02020603020101020101" pitchFamily="18" charset="-127"/>
                      <a:ea typeface="Rix고딕 L" panose="02020603020101020101" pitchFamily="18" charset="-127"/>
                    </a:endParaRPr>
                  </a:p>
                </p:txBody>
              </p:sp>
            </p:grpSp>
            <p:sp>
              <p:nvSpPr>
                <p:cNvPr id="310" name="Freeform 25">
                  <a:extLst>
                    <a:ext uri="{FF2B5EF4-FFF2-40B4-BE49-F238E27FC236}">
                      <a16:creationId xmlns:a16="http://schemas.microsoft.com/office/drawing/2014/main" id="{1211B0BC-9AA5-4BFC-8788-998B8733A4A6}"/>
                    </a:ext>
                  </a:extLst>
                </p:cNvPr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311" name="Oval 6">
                  <a:extLst>
                    <a:ext uri="{FF2B5EF4-FFF2-40B4-BE49-F238E27FC236}">
                      <a16:creationId xmlns:a16="http://schemas.microsoft.com/office/drawing/2014/main" id="{340E7970-2A0B-481F-8977-FDDB3A9FEAA9}"/>
                    </a:ext>
                  </a:extLst>
                </p:cNvPr>
                <p:cNvSpPr/>
                <p:nvPr/>
              </p:nvSpPr>
              <p:spPr bwMode="auto">
                <a:xfrm>
                  <a:off x="1655635" y="2814331"/>
                  <a:ext cx="95903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300" name="Freeform 29">
                <a:extLst>
                  <a:ext uri="{FF2B5EF4-FFF2-40B4-BE49-F238E27FC236}">
                    <a16:creationId xmlns:a16="http://schemas.microsoft.com/office/drawing/2014/main" id="{63715E46-4DD6-456B-BAB9-6FCCBAB2A6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pic>
          <p:nvPicPr>
            <p:cNvPr id="298" name="图片 139">
              <a:extLst>
                <a:ext uri="{FF2B5EF4-FFF2-40B4-BE49-F238E27FC236}">
                  <a16:creationId xmlns:a16="http://schemas.microsoft.com/office/drawing/2014/main" id="{4DDEAD79-7A85-42C3-9276-5A4D5176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83263" y="2485780"/>
              <a:ext cx="5527772" cy="3674347"/>
            </a:xfrm>
            <a:prstGeom prst="roundRect">
              <a:avLst>
                <a:gd name="adj" fmla="val 1713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198700100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93" y="190222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521061" y="1548367"/>
            <a:ext cx="3966765" cy="3519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5931" y="2377002"/>
            <a:ext cx="4565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latin typeface="Impact" panose="020B0806030902050204" pitchFamily="34" charset="0"/>
              </a:rPr>
              <a:t>PART 02</a:t>
            </a:r>
            <a:endParaRPr lang="zh-CN" altLang="en-US" sz="9600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5930" y="4024701"/>
            <a:ext cx="44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리서치</a:t>
            </a:r>
            <a:endParaRPr lang="zh-CN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633117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4280626" y="4296311"/>
            <a:ext cx="921108" cy="531803"/>
          </a:xfrm>
          <a:prstGeom prst="line">
            <a:avLst/>
          </a:prstGeom>
          <a:ln>
            <a:solidFill>
              <a:srgbClr val="F3A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775224" y="2394174"/>
            <a:ext cx="2478328" cy="95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소비자가 얻는 최종적인 만족을 최적화한다는 뜻이며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온라인과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비대면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사업이 늘어나면서 소비자와의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마지막 접점까지 고려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61917" y="2019023"/>
            <a:ext cx="2122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라스트핏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이코노미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99008" y="5014646"/>
            <a:ext cx="1912748" cy="735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자신을 업그레이드하고 어제보다 나은 나를 지향하는 사람을 뜻한다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69373" y="4639497"/>
            <a:ext cx="191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업글인간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70970" y="2393416"/>
            <a:ext cx="2513933" cy="117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소유보다는 경험을 중시하는 소비 트렌드를 강조한 말이다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네트워크를 통해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물흐르듯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재생하는 기술인 스트리밍처럼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직접적으로 소유하지 않고 향유하거나 경험하는 소비를 추구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84885" y="2018266"/>
            <a:ext cx="191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스트리밍 라이프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9" name="任意多边形 38"/>
          <p:cNvSpPr/>
          <p:nvPr/>
        </p:nvSpPr>
        <p:spPr>
          <a:xfrm rot="1800000">
            <a:off x="6051502" y="3773424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 rot="9000000">
            <a:off x="6048841" y="4774776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 rot="1800000">
            <a:off x="4833588" y="3580087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1800000">
            <a:off x="5588429" y="2750660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 rot="1800000">
            <a:off x="4377000" y="2526825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4716396" y="3254129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 rot="9000000">
            <a:off x="5585768" y="3752012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 rot="16200000">
            <a:off x="3504967" y="3030293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任意多边形 46"/>
          <p:cNvSpPr/>
          <p:nvPr/>
        </p:nvSpPr>
        <p:spPr>
          <a:xfrm rot="9000000">
            <a:off x="4374339" y="3528177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 rot="16200000">
            <a:off x="5179469" y="4276892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任意多边形 48"/>
          <p:cNvSpPr/>
          <p:nvPr/>
        </p:nvSpPr>
        <p:spPr>
          <a:xfrm rot="9000000">
            <a:off x="4830926" y="4581439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16200000">
            <a:off x="3961554" y="4083555"/>
            <a:ext cx="2084929" cy="200495"/>
          </a:xfrm>
          <a:custGeom>
            <a:avLst/>
            <a:gdLst>
              <a:gd name="connsiteX0" fmla="*/ 228753 w 4101353"/>
              <a:gd name="connsiteY0" fmla="*/ 0 h 394402"/>
              <a:gd name="connsiteX1" fmla="*/ 3872600 w 4101353"/>
              <a:gd name="connsiteY1" fmla="*/ 0 h 394402"/>
              <a:gd name="connsiteX2" fmla="*/ 4101353 w 4101353"/>
              <a:gd name="connsiteY2" fmla="*/ 394402 h 394402"/>
              <a:gd name="connsiteX3" fmla="*/ 0 w 4101353"/>
              <a:gd name="connsiteY3" fmla="*/ 394402 h 39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1353" h="394402">
                <a:moveTo>
                  <a:pt x="228753" y="0"/>
                </a:moveTo>
                <a:lnTo>
                  <a:pt x="3872600" y="0"/>
                </a:lnTo>
                <a:lnTo>
                  <a:pt x="4101353" y="394402"/>
                </a:lnTo>
                <a:lnTo>
                  <a:pt x="0" y="394402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523401" y="4548155"/>
            <a:ext cx="2702384" cy="95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편리한 것이 프리미엄한 것이다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시간이 부족한 현대인의 노력과 시간을 아껴주는 것이 새로운 프리미엄의 기준이 되고 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220824" y="4173006"/>
            <a:ext cx="191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편리미엄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5718152" y="1978692"/>
            <a:ext cx="1604187" cy="926177"/>
          </a:xfrm>
          <a:prstGeom prst="line">
            <a:avLst/>
          </a:prstGeom>
          <a:ln>
            <a:solidFill>
              <a:srgbClr val="F3A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408677" y="4938852"/>
            <a:ext cx="680216" cy="392723"/>
          </a:xfrm>
          <a:prstGeom prst="line">
            <a:avLst/>
          </a:prstGeom>
          <a:ln>
            <a:solidFill>
              <a:srgbClr val="F3A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314593" y="3072947"/>
            <a:ext cx="753963" cy="435301"/>
          </a:xfrm>
          <a:prstGeom prst="line">
            <a:avLst/>
          </a:prstGeom>
          <a:ln>
            <a:solidFill>
              <a:srgbClr val="F3A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69">
            <a:extLst>
              <a:ext uri="{FF2B5EF4-FFF2-40B4-BE49-F238E27FC236}">
                <a16:creationId xmlns:a16="http://schemas.microsoft.com/office/drawing/2014/main" id="{D611D12F-7B6F-46CA-A96C-F8E2B736AE20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57" name="图文框 70">
              <a:extLst>
                <a:ext uri="{FF2B5EF4-FFF2-40B4-BE49-F238E27FC236}">
                  <a16:creationId xmlns:a16="http://schemas.microsoft.com/office/drawing/2014/main" id="{6298CEF8-930D-497F-801A-B5F5E73BB8FD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图片 71">
              <a:extLst>
                <a:ext uri="{FF2B5EF4-FFF2-40B4-BE49-F238E27FC236}">
                  <a16:creationId xmlns:a16="http://schemas.microsoft.com/office/drawing/2014/main" id="{46094172-060C-43CB-ACB8-96114DDE1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9" name="文本框 72">
              <a:extLst>
                <a:ext uri="{FF2B5EF4-FFF2-40B4-BE49-F238E27FC236}">
                  <a16:creationId xmlns:a16="http://schemas.microsoft.com/office/drawing/2014/main" id="{CB593E78-C541-45AA-BE55-76941765796A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02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0" name="文本框 73">
              <a:extLst>
                <a:ext uri="{FF2B5EF4-FFF2-40B4-BE49-F238E27FC236}">
                  <a16:creationId xmlns:a16="http://schemas.microsoft.com/office/drawing/2014/main" id="{34986F93-AF67-4AAA-9E9F-605807C21B5F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Research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61" name="矩形 183">
            <a:extLst>
              <a:ext uri="{FF2B5EF4-FFF2-40B4-BE49-F238E27FC236}">
                <a16:creationId xmlns:a16="http://schemas.microsoft.com/office/drawing/2014/main" id="{F4F976DE-48D7-4A81-B0A3-D3ACE3A92120}"/>
              </a:ext>
            </a:extLst>
          </p:cNvPr>
          <p:cNvSpPr/>
          <p:nvPr/>
        </p:nvSpPr>
        <p:spPr>
          <a:xfrm>
            <a:off x="1495332" y="1137679"/>
            <a:ext cx="94608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2020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년 트렌드 키워드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2" name="矩形 50">
            <a:extLst>
              <a:ext uri="{FF2B5EF4-FFF2-40B4-BE49-F238E27FC236}">
                <a16:creationId xmlns:a16="http://schemas.microsoft.com/office/drawing/2014/main" id="{1DFD1834-BE89-4D96-A6EC-675747E3F777}"/>
              </a:ext>
            </a:extLst>
          </p:cNvPr>
          <p:cNvSpPr/>
          <p:nvPr/>
        </p:nvSpPr>
        <p:spPr>
          <a:xfrm>
            <a:off x="4713837" y="5979189"/>
            <a:ext cx="3311782" cy="51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실시간으로 소비자의 상황과 맥락을 파악하고 이해하여 고객의 니즈를 예측해 서비스와 상품을 제공하는 기술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3" name="矩形 51">
            <a:extLst>
              <a:ext uri="{FF2B5EF4-FFF2-40B4-BE49-F238E27FC236}">
                <a16:creationId xmlns:a16="http://schemas.microsoft.com/office/drawing/2014/main" id="{9BFEEB1A-8392-4A8A-84B4-ED76166E6BC9}"/>
              </a:ext>
            </a:extLst>
          </p:cNvPr>
          <p:cNvSpPr/>
          <p:nvPr/>
        </p:nvSpPr>
        <p:spPr>
          <a:xfrm>
            <a:off x="5201734" y="5604040"/>
            <a:ext cx="191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초개인화 기술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4" name="矩形 50">
            <a:extLst>
              <a:ext uri="{FF2B5EF4-FFF2-40B4-BE49-F238E27FC236}">
                <a16:creationId xmlns:a16="http://schemas.microsoft.com/office/drawing/2014/main" id="{41039596-BDB6-43C9-A325-D4898ED764F6}"/>
              </a:ext>
            </a:extLst>
          </p:cNvPr>
          <p:cNvSpPr/>
          <p:nvPr/>
        </p:nvSpPr>
        <p:spPr>
          <a:xfrm>
            <a:off x="4293109" y="1316611"/>
            <a:ext cx="3311782" cy="295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공평하고 올바른 것에 대한 추구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5" name="矩形 51">
            <a:extLst>
              <a:ext uri="{FF2B5EF4-FFF2-40B4-BE49-F238E27FC236}">
                <a16:creationId xmlns:a16="http://schemas.microsoft.com/office/drawing/2014/main" id="{1F0E9A6A-D9F9-4F9C-8866-BFA24ED32F3D}"/>
              </a:ext>
            </a:extLst>
          </p:cNvPr>
          <p:cNvSpPr/>
          <p:nvPr/>
        </p:nvSpPr>
        <p:spPr>
          <a:xfrm>
            <a:off x="4781006" y="941462"/>
            <a:ext cx="191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페어 플레이어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弧形 5"/>
          <p:cNvSpPr/>
          <p:nvPr/>
        </p:nvSpPr>
        <p:spPr>
          <a:xfrm>
            <a:off x="3823835" y="1969400"/>
            <a:ext cx="4352309" cy="4352309"/>
          </a:xfrm>
          <a:prstGeom prst="arc">
            <a:avLst>
              <a:gd name="adj1" fmla="val 10767169"/>
              <a:gd name="adj2" fmla="val 0"/>
            </a:avLst>
          </a:prstGeom>
          <a:noFill/>
          <a:ln w="12700">
            <a:solidFill>
              <a:srgbClr val="F3A3A8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91568" y="3998493"/>
            <a:ext cx="192000" cy="192000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67989" y="3998493"/>
            <a:ext cx="192000" cy="192000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271819" y="2577293"/>
            <a:ext cx="192000" cy="192000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536160" y="2577293"/>
            <a:ext cx="192000" cy="192000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903989" y="1872395"/>
            <a:ext cx="192000" cy="192000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8400256" y="3899334"/>
            <a:ext cx="2137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퍼포먼스 마케팅의 진화</a:t>
            </a:r>
            <a:endParaRPr lang="zh-CN" altLang="en-US" sz="16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7" name="文本框 9"/>
          <p:cNvSpPr txBox="1"/>
          <p:nvPr/>
        </p:nvSpPr>
        <p:spPr>
          <a:xfrm>
            <a:off x="7920203" y="2427073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제</a:t>
            </a:r>
            <a:r>
              <a:rPr lang="en-US" altLang="ko-KR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4</a:t>
            </a:r>
            <a:r>
              <a:rPr lang="ko-KR" altLang="en-US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의 미디어</a:t>
            </a:r>
            <a:r>
              <a:rPr lang="en-US" altLang="ko-KR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, </a:t>
            </a:r>
            <a:r>
              <a:rPr lang="ko-KR" altLang="en-US" sz="1600" dirty="0" err="1">
                <a:latin typeface="Rix고딕 M" panose="02020603020101020101" pitchFamily="18" charset="-127"/>
                <a:ea typeface="Rix고딕 M" panose="02020603020101020101" pitchFamily="18" charset="-127"/>
              </a:rPr>
              <a:t>인플루언서</a:t>
            </a:r>
            <a:endParaRPr lang="zh-CN" altLang="en-US" sz="16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380558" y="3899334"/>
            <a:ext cx="3223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새로운 컨텐츠 커머스</a:t>
            </a:r>
            <a:r>
              <a:rPr lang="en-US" altLang="ko-KR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, </a:t>
            </a:r>
            <a:r>
              <a:rPr lang="ko-KR" altLang="en-US" sz="1600" dirty="0" err="1">
                <a:latin typeface="Rix고딕 M" panose="02020603020101020101" pitchFamily="18" charset="-127"/>
                <a:ea typeface="Rix고딕 M" panose="02020603020101020101" pitchFamily="18" charset="-127"/>
              </a:rPr>
              <a:t>이커머스</a:t>
            </a:r>
            <a:r>
              <a:rPr lang="ko-KR" altLang="en-US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 시장</a:t>
            </a:r>
            <a:endParaRPr lang="zh-CN" altLang="en-US" sz="16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2530409" y="2427073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Rix고딕 M" panose="02020603020101020101" pitchFamily="18" charset="-127"/>
                <a:ea typeface="Rix고딕 M" panose="02020603020101020101" pitchFamily="18" charset="-127"/>
              </a:rPr>
              <a:t>인공지능과의 공생</a:t>
            </a:r>
            <a:endParaRPr lang="zh-CN" altLang="en-US" sz="16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4422807" y="1469215"/>
            <a:ext cx="311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Rix고딕 M" panose="02020603020101020101" pitchFamily="18" charset="-127"/>
                <a:ea typeface="Rix고딕 M" panose="02020603020101020101" pitchFamily="18" charset="-127"/>
              </a:rPr>
              <a:t>블록체인과 데이터 패러다임의 변화</a:t>
            </a:r>
            <a:endParaRPr lang="zh-CN" altLang="en-US" sz="16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4878968" y="6099298"/>
            <a:ext cx="2145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5G, </a:t>
            </a:r>
            <a:r>
              <a:rPr lang="ko-KR" altLang="en-US" sz="1600" dirty="0" err="1">
                <a:latin typeface="Rix고딕 M" panose="02020603020101020101" pitchFamily="18" charset="-127"/>
                <a:ea typeface="Rix고딕 M" panose="02020603020101020101" pitchFamily="18" charset="-127"/>
              </a:rPr>
              <a:t>초연결</a:t>
            </a:r>
            <a:r>
              <a:rPr lang="ko-KR" altLang="en-US" sz="1600" dirty="0">
                <a:latin typeface="Rix고딕 M" panose="02020603020101020101" pitchFamily="18" charset="-127"/>
                <a:ea typeface="Rix고딕 M" panose="02020603020101020101" pitchFamily="18" charset="-127"/>
              </a:rPr>
              <a:t> 시대의 개막</a:t>
            </a:r>
            <a:endParaRPr lang="zh-CN" altLang="en-US" sz="160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5" name="Freeform 130"/>
          <p:cNvSpPr>
            <a:spLocks noEditPoints="1"/>
          </p:cNvSpPr>
          <p:nvPr/>
        </p:nvSpPr>
        <p:spPr bwMode="auto">
          <a:xfrm>
            <a:off x="4031989" y="2153259"/>
            <a:ext cx="3984224" cy="3784408"/>
          </a:xfrm>
          <a:custGeom>
            <a:avLst/>
            <a:gdLst/>
            <a:ahLst/>
            <a:cxnLst>
              <a:cxn ang="0">
                <a:pos x="275" y="12"/>
              </a:cxn>
              <a:cxn ang="0">
                <a:pos x="297" y="7"/>
              </a:cxn>
              <a:cxn ang="0">
                <a:pos x="237" y="26"/>
              </a:cxn>
              <a:cxn ang="0">
                <a:pos x="731" y="474"/>
              </a:cxn>
              <a:cxn ang="0">
                <a:pos x="724" y="482"/>
              </a:cxn>
              <a:cxn ang="0">
                <a:pos x="470" y="13"/>
              </a:cxn>
              <a:cxn ang="0">
                <a:pos x="454" y="10"/>
              </a:cxn>
              <a:cxn ang="0">
                <a:pos x="470" y="32"/>
              </a:cxn>
              <a:cxn ang="0">
                <a:pos x="475" y="26"/>
              </a:cxn>
              <a:cxn ang="0">
                <a:pos x="432" y="9"/>
              </a:cxn>
              <a:cxn ang="0">
                <a:pos x="423" y="8"/>
              </a:cxn>
              <a:cxn ang="0">
                <a:pos x="397" y="9"/>
              </a:cxn>
              <a:cxn ang="0">
                <a:pos x="386" y="10"/>
              </a:cxn>
              <a:cxn ang="0">
                <a:pos x="390" y="18"/>
              </a:cxn>
              <a:cxn ang="0">
                <a:pos x="538" y="408"/>
              </a:cxn>
              <a:cxn ang="0">
                <a:pos x="730" y="264"/>
              </a:cxn>
              <a:cxn ang="0">
                <a:pos x="478" y="71"/>
              </a:cxn>
              <a:cxn ang="0">
                <a:pos x="418" y="50"/>
              </a:cxn>
              <a:cxn ang="0">
                <a:pos x="363" y="88"/>
              </a:cxn>
              <a:cxn ang="0">
                <a:pos x="418" y="83"/>
              </a:cxn>
              <a:cxn ang="0">
                <a:pos x="389" y="134"/>
              </a:cxn>
              <a:cxn ang="0">
                <a:pos x="366" y="141"/>
              </a:cxn>
              <a:cxn ang="0">
                <a:pos x="283" y="212"/>
              </a:cxn>
              <a:cxn ang="0">
                <a:pos x="375" y="215"/>
              </a:cxn>
              <a:cxn ang="0">
                <a:pos x="451" y="261"/>
              </a:cxn>
              <a:cxn ang="0">
                <a:pos x="492" y="285"/>
              </a:cxn>
              <a:cxn ang="0">
                <a:pos x="500" y="23"/>
              </a:cxn>
              <a:cxn ang="0">
                <a:pos x="512" y="40"/>
              </a:cxn>
              <a:cxn ang="0">
                <a:pos x="514" y="62"/>
              </a:cxn>
              <a:cxn ang="0">
                <a:pos x="671" y="360"/>
              </a:cxn>
              <a:cxn ang="0">
                <a:pos x="733" y="432"/>
              </a:cxn>
              <a:cxn ang="0">
                <a:pos x="314" y="123"/>
              </a:cxn>
              <a:cxn ang="0">
                <a:pos x="291" y="165"/>
              </a:cxn>
              <a:cxn ang="0">
                <a:pos x="288" y="153"/>
              </a:cxn>
              <a:cxn ang="0">
                <a:pos x="460" y="297"/>
              </a:cxn>
              <a:cxn ang="0">
                <a:pos x="364" y="533"/>
              </a:cxn>
              <a:cxn ang="0">
                <a:pos x="48" y="434"/>
              </a:cxn>
              <a:cxn ang="0">
                <a:pos x="126" y="647"/>
              </a:cxn>
              <a:cxn ang="0">
                <a:pos x="166" y="674"/>
              </a:cxn>
              <a:cxn ang="0">
                <a:pos x="11" y="348"/>
              </a:cxn>
              <a:cxn ang="0">
                <a:pos x="290" y="70"/>
              </a:cxn>
              <a:cxn ang="0">
                <a:pos x="88" y="161"/>
              </a:cxn>
              <a:cxn ang="0">
                <a:pos x="351" y="3"/>
              </a:cxn>
              <a:cxn ang="0">
                <a:pos x="352" y="1"/>
              </a:cxn>
              <a:cxn ang="0">
                <a:pos x="347" y="1"/>
              </a:cxn>
              <a:cxn ang="0">
                <a:pos x="341" y="2"/>
              </a:cxn>
              <a:cxn ang="0">
                <a:pos x="322" y="4"/>
              </a:cxn>
              <a:cxn ang="0">
                <a:pos x="281" y="13"/>
              </a:cxn>
              <a:cxn ang="0">
                <a:pos x="270" y="17"/>
              </a:cxn>
              <a:cxn ang="0">
                <a:pos x="242" y="33"/>
              </a:cxn>
              <a:cxn ang="0">
                <a:pos x="175" y="96"/>
              </a:cxn>
              <a:cxn ang="0">
                <a:pos x="299" y="35"/>
              </a:cxn>
              <a:cxn ang="0">
                <a:pos x="351" y="0"/>
              </a:cxn>
              <a:cxn ang="0">
                <a:pos x="330" y="2"/>
              </a:cxn>
              <a:cxn ang="0">
                <a:pos x="271" y="14"/>
              </a:cxn>
              <a:cxn ang="0">
                <a:pos x="319" y="3"/>
              </a:cxn>
              <a:cxn ang="0">
                <a:pos x="186" y="52"/>
              </a:cxn>
              <a:cxn ang="0">
                <a:pos x="208" y="42"/>
              </a:cxn>
              <a:cxn ang="0">
                <a:pos x="179" y="53"/>
              </a:cxn>
              <a:cxn ang="0">
                <a:pos x="193" y="48"/>
              </a:cxn>
              <a:cxn ang="0">
                <a:pos x="108" y="138"/>
              </a:cxn>
              <a:cxn ang="0">
                <a:pos x="86" y="134"/>
              </a:cxn>
              <a:cxn ang="0">
                <a:pos x="66" y="186"/>
              </a:cxn>
            </a:cxnLst>
            <a:rect l="0" t="0" r="r" b="b"/>
            <a:pathLst>
              <a:path w="746" h="719">
                <a:moveTo>
                  <a:pt x="713" y="218"/>
                </a:moveTo>
                <a:cubicBezTo>
                  <a:pt x="709" y="210"/>
                  <a:pt x="709" y="210"/>
                  <a:pt x="709" y="210"/>
                </a:cubicBezTo>
                <a:cubicBezTo>
                  <a:pt x="711" y="213"/>
                  <a:pt x="712" y="216"/>
                  <a:pt x="713" y="218"/>
                </a:cubicBezTo>
                <a:cubicBezTo>
                  <a:pt x="713" y="218"/>
                  <a:pt x="713" y="218"/>
                  <a:pt x="713" y="218"/>
                </a:cubicBezTo>
                <a:moveTo>
                  <a:pt x="709" y="210"/>
                </a:moveTo>
                <a:cubicBezTo>
                  <a:pt x="706" y="203"/>
                  <a:pt x="701" y="194"/>
                  <a:pt x="697" y="187"/>
                </a:cubicBezTo>
                <a:cubicBezTo>
                  <a:pt x="697" y="186"/>
                  <a:pt x="697" y="186"/>
                  <a:pt x="697" y="186"/>
                </a:cubicBezTo>
                <a:cubicBezTo>
                  <a:pt x="702" y="195"/>
                  <a:pt x="704" y="199"/>
                  <a:pt x="709" y="210"/>
                </a:cubicBezTo>
                <a:cubicBezTo>
                  <a:pt x="709" y="210"/>
                  <a:pt x="709" y="210"/>
                  <a:pt x="709" y="210"/>
                </a:cubicBezTo>
                <a:moveTo>
                  <a:pt x="696" y="186"/>
                </a:moveTo>
                <a:cubicBezTo>
                  <a:pt x="697" y="186"/>
                  <a:pt x="697" y="186"/>
                  <a:pt x="697" y="186"/>
                </a:cubicBezTo>
                <a:cubicBezTo>
                  <a:pt x="697" y="187"/>
                  <a:pt x="697" y="187"/>
                  <a:pt x="697" y="187"/>
                </a:cubicBezTo>
                <a:cubicBezTo>
                  <a:pt x="697" y="186"/>
                  <a:pt x="697" y="186"/>
                  <a:pt x="696" y="186"/>
                </a:cubicBezTo>
                <a:moveTo>
                  <a:pt x="746" y="352"/>
                </a:moveTo>
                <a:cubicBezTo>
                  <a:pt x="745" y="351"/>
                  <a:pt x="745" y="350"/>
                  <a:pt x="745" y="348"/>
                </a:cubicBezTo>
                <a:cubicBezTo>
                  <a:pt x="745" y="350"/>
                  <a:pt x="745" y="351"/>
                  <a:pt x="746" y="352"/>
                </a:cubicBezTo>
                <a:cubicBezTo>
                  <a:pt x="746" y="352"/>
                  <a:pt x="746" y="352"/>
                  <a:pt x="746" y="352"/>
                </a:cubicBezTo>
                <a:moveTo>
                  <a:pt x="745" y="347"/>
                </a:moveTo>
                <a:cubicBezTo>
                  <a:pt x="745" y="346"/>
                  <a:pt x="745" y="344"/>
                  <a:pt x="745" y="343"/>
                </a:cubicBezTo>
                <a:cubicBezTo>
                  <a:pt x="745" y="345"/>
                  <a:pt x="745" y="347"/>
                  <a:pt x="745" y="348"/>
                </a:cubicBezTo>
                <a:cubicBezTo>
                  <a:pt x="745" y="348"/>
                  <a:pt x="745" y="348"/>
                  <a:pt x="745" y="347"/>
                </a:cubicBezTo>
                <a:moveTo>
                  <a:pt x="743" y="327"/>
                </a:moveTo>
                <a:cubicBezTo>
                  <a:pt x="743" y="321"/>
                  <a:pt x="743" y="321"/>
                  <a:pt x="743" y="321"/>
                </a:cubicBezTo>
                <a:cubicBezTo>
                  <a:pt x="743" y="324"/>
                  <a:pt x="743" y="326"/>
                  <a:pt x="743" y="329"/>
                </a:cubicBezTo>
                <a:cubicBezTo>
                  <a:pt x="743" y="328"/>
                  <a:pt x="743" y="327"/>
                  <a:pt x="743" y="327"/>
                </a:cubicBezTo>
                <a:moveTo>
                  <a:pt x="309" y="4"/>
                </a:moveTo>
                <a:cubicBezTo>
                  <a:pt x="309" y="5"/>
                  <a:pt x="309" y="5"/>
                  <a:pt x="309" y="5"/>
                </a:cubicBezTo>
                <a:cubicBezTo>
                  <a:pt x="313" y="4"/>
                  <a:pt x="313" y="4"/>
                  <a:pt x="313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12" y="4"/>
                  <a:pt x="311" y="4"/>
                  <a:pt x="309" y="4"/>
                </a:cubicBezTo>
                <a:moveTo>
                  <a:pt x="307" y="5"/>
                </a:moveTo>
                <a:cubicBezTo>
                  <a:pt x="304" y="5"/>
                  <a:pt x="304" y="5"/>
                  <a:pt x="304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6" y="5"/>
                  <a:pt x="306" y="5"/>
                  <a:pt x="307" y="5"/>
                </a:cubicBezTo>
                <a:moveTo>
                  <a:pt x="259" y="17"/>
                </a:moveTo>
                <a:cubicBezTo>
                  <a:pt x="259" y="17"/>
                  <a:pt x="258" y="17"/>
                  <a:pt x="258" y="17"/>
                </a:cubicBezTo>
                <a:cubicBezTo>
                  <a:pt x="258" y="17"/>
                  <a:pt x="259" y="17"/>
                  <a:pt x="259" y="17"/>
                </a:cubicBezTo>
                <a:moveTo>
                  <a:pt x="266" y="15"/>
                </a:moveTo>
                <a:cubicBezTo>
                  <a:pt x="267" y="14"/>
                  <a:pt x="267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6" y="15"/>
                </a:cubicBezTo>
                <a:moveTo>
                  <a:pt x="269" y="14"/>
                </a:move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67" y="14"/>
                  <a:pt x="267" y="14"/>
                  <a:pt x="266" y="15"/>
                </a:cubicBezTo>
                <a:cubicBezTo>
                  <a:pt x="269" y="14"/>
                  <a:pt x="269" y="14"/>
                  <a:pt x="269" y="14"/>
                </a:cubicBezTo>
                <a:moveTo>
                  <a:pt x="267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9" y="14"/>
                  <a:pt x="269" y="14"/>
                  <a:pt x="270" y="13"/>
                </a:cubicBezTo>
                <a:cubicBezTo>
                  <a:pt x="269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moveTo>
                  <a:pt x="270" y="13"/>
                </a:moveTo>
                <a:cubicBezTo>
                  <a:pt x="274" y="12"/>
                  <a:pt x="274" y="12"/>
                  <a:pt x="274" y="12"/>
                </a:cubicBezTo>
                <a:cubicBezTo>
                  <a:pt x="274" y="12"/>
                  <a:pt x="274" y="12"/>
                  <a:pt x="274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3" y="13"/>
                  <a:pt x="272" y="13"/>
                  <a:pt x="270" y="13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70" y="13"/>
                  <a:pt x="270" y="13"/>
                  <a:pt x="270" y="13"/>
                </a:cubicBezTo>
                <a:moveTo>
                  <a:pt x="279" y="11"/>
                </a:moveTo>
                <a:cubicBezTo>
                  <a:pt x="279" y="11"/>
                  <a:pt x="279" y="11"/>
                  <a:pt x="279" y="11"/>
                </a:cubicBezTo>
                <a:cubicBezTo>
                  <a:pt x="280" y="11"/>
                  <a:pt x="281" y="11"/>
                  <a:pt x="281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3" y="10"/>
                  <a:pt x="283" y="10"/>
                  <a:pt x="283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1"/>
                  <a:pt x="280" y="11"/>
                </a:cubicBezTo>
                <a:cubicBezTo>
                  <a:pt x="279" y="11"/>
                  <a:pt x="279" y="11"/>
                  <a:pt x="279" y="11"/>
                </a:cubicBezTo>
                <a:moveTo>
                  <a:pt x="286" y="9"/>
                </a:moveTo>
                <a:cubicBezTo>
                  <a:pt x="287" y="9"/>
                  <a:pt x="287" y="9"/>
                  <a:pt x="287" y="9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moveTo>
                  <a:pt x="293" y="8"/>
                </a:moveTo>
                <a:cubicBezTo>
                  <a:pt x="294" y="7"/>
                  <a:pt x="294" y="7"/>
                  <a:pt x="294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2" y="8"/>
                  <a:pt x="292" y="8"/>
                </a:cubicBezTo>
                <a:cubicBezTo>
                  <a:pt x="292" y="8"/>
                  <a:pt x="291" y="8"/>
                  <a:pt x="291" y="8"/>
                </a:cubicBezTo>
                <a:cubicBezTo>
                  <a:pt x="293" y="8"/>
                  <a:pt x="293" y="8"/>
                  <a:pt x="293" y="8"/>
                </a:cubicBezTo>
                <a:moveTo>
                  <a:pt x="298" y="7"/>
                </a:move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moveTo>
                  <a:pt x="309" y="5"/>
                </a:moveTo>
                <a:cubicBezTo>
                  <a:pt x="314" y="4"/>
                  <a:pt x="314" y="4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4" y="4"/>
                  <a:pt x="313" y="4"/>
                  <a:pt x="312" y="4"/>
                </a:cubicBezTo>
                <a:cubicBezTo>
                  <a:pt x="311" y="4"/>
                  <a:pt x="311" y="4"/>
                  <a:pt x="311" y="4"/>
                </a:cubicBezTo>
                <a:cubicBezTo>
                  <a:pt x="308" y="5"/>
                  <a:pt x="308" y="5"/>
                  <a:pt x="308" y="5"/>
                </a:cubicBezTo>
                <a:cubicBezTo>
                  <a:pt x="309" y="5"/>
                  <a:pt x="309" y="5"/>
                  <a:pt x="309" y="5"/>
                </a:cubicBezTo>
                <a:moveTo>
                  <a:pt x="315" y="4"/>
                </a:move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moveTo>
                  <a:pt x="295" y="7"/>
                </a:moveTo>
                <a:cubicBezTo>
                  <a:pt x="295" y="7"/>
                  <a:pt x="295" y="7"/>
                  <a:pt x="295" y="7"/>
                </a:cubicBezTo>
                <a:cubicBezTo>
                  <a:pt x="295" y="7"/>
                  <a:pt x="295" y="7"/>
                  <a:pt x="294" y="8"/>
                </a:cubicBezTo>
                <a:cubicBezTo>
                  <a:pt x="295" y="7"/>
                  <a:pt x="295" y="7"/>
                  <a:pt x="295" y="7"/>
                </a:cubicBezTo>
                <a:moveTo>
                  <a:pt x="295" y="7"/>
                </a:moveTo>
                <a:cubicBezTo>
                  <a:pt x="296" y="7"/>
                  <a:pt x="296" y="7"/>
                  <a:pt x="296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301" y="6"/>
                  <a:pt x="301" y="6"/>
                  <a:pt x="301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2" y="6"/>
                  <a:pt x="300" y="6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5" y="7"/>
                  <a:pt x="295" y="7"/>
                  <a:pt x="295" y="7"/>
                </a:cubicBezTo>
                <a:moveTo>
                  <a:pt x="2" y="405"/>
                </a:moveTo>
                <a:cubicBezTo>
                  <a:pt x="2" y="405"/>
                  <a:pt x="2" y="405"/>
                  <a:pt x="2" y="405"/>
                </a:cubicBezTo>
                <a:cubicBezTo>
                  <a:pt x="2" y="406"/>
                  <a:pt x="2" y="406"/>
                  <a:pt x="2" y="406"/>
                </a:cubicBezTo>
                <a:cubicBezTo>
                  <a:pt x="2" y="405"/>
                  <a:pt x="2" y="405"/>
                  <a:pt x="2" y="405"/>
                </a:cubicBezTo>
                <a:moveTo>
                  <a:pt x="2" y="404"/>
                </a:moveTo>
                <a:cubicBezTo>
                  <a:pt x="2" y="403"/>
                  <a:pt x="2" y="402"/>
                  <a:pt x="1" y="401"/>
                </a:cubicBezTo>
                <a:cubicBezTo>
                  <a:pt x="2" y="401"/>
                  <a:pt x="2" y="401"/>
                  <a:pt x="2" y="402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4"/>
                  <a:pt x="2" y="404"/>
                  <a:pt x="2" y="404"/>
                </a:cubicBezTo>
                <a:moveTo>
                  <a:pt x="1" y="383"/>
                </a:moveTo>
                <a:cubicBezTo>
                  <a:pt x="1" y="385"/>
                  <a:pt x="1" y="386"/>
                  <a:pt x="1" y="388"/>
                </a:cubicBezTo>
                <a:cubicBezTo>
                  <a:pt x="1" y="392"/>
                  <a:pt x="1" y="395"/>
                  <a:pt x="1" y="398"/>
                </a:cubicBezTo>
                <a:cubicBezTo>
                  <a:pt x="1" y="399"/>
                  <a:pt x="1" y="399"/>
                  <a:pt x="1" y="399"/>
                </a:cubicBezTo>
                <a:cubicBezTo>
                  <a:pt x="1" y="394"/>
                  <a:pt x="1" y="388"/>
                  <a:pt x="1" y="383"/>
                </a:cubicBezTo>
                <a:moveTo>
                  <a:pt x="23" y="243"/>
                </a:moveTo>
                <a:cubicBezTo>
                  <a:pt x="24" y="240"/>
                  <a:pt x="26" y="236"/>
                  <a:pt x="27" y="232"/>
                </a:cubicBezTo>
                <a:cubicBezTo>
                  <a:pt x="26" y="235"/>
                  <a:pt x="25" y="237"/>
                  <a:pt x="25" y="239"/>
                </a:cubicBezTo>
                <a:cubicBezTo>
                  <a:pt x="23" y="243"/>
                  <a:pt x="23" y="243"/>
                  <a:pt x="23" y="243"/>
                </a:cubicBezTo>
                <a:cubicBezTo>
                  <a:pt x="23" y="243"/>
                  <a:pt x="23" y="243"/>
                  <a:pt x="23" y="243"/>
                </a:cubicBezTo>
                <a:moveTo>
                  <a:pt x="33" y="217"/>
                </a:moveTo>
                <a:cubicBezTo>
                  <a:pt x="33" y="218"/>
                  <a:pt x="33" y="218"/>
                  <a:pt x="33" y="219"/>
                </a:cubicBezTo>
                <a:cubicBezTo>
                  <a:pt x="31" y="224"/>
                  <a:pt x="29" y="228"/>
                  <a:pt x="27" y="232"/>
                </a:cubicBezTo>
                <a:cubicBezTo>
                  <a:pt x="26" y="236"/>
                  <a:pt x="24" y="240"/>
                  <a:pt x="23" y="243"/>
                </a:cubicBezTo>
                <a:cubicBezTo>
                  <a:pt x="27" y="232"/>
                  <a:pt x="29" y="227"/>
                  <a:pt x="33" y="217"/>
                </a:cubicBezTo>
                <a:moveTo>
                  <a:pt x="33" y="217"/>
                </a:moveTo>
                <a:cubicBezTo>
                  <a:pt x="33" y="217"/>
                  <a:pt x="33" y="217"/>
                  <a:pt x="33" y="217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3" y="218"/>
                  <a:pt x="33" y="218"/>
                  <a:pt x="33" y="217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8" y="189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52" y="181"/>
                  <a:pt x="55" y="177"/>
                  <a:pt x="59" y="170"/>
                </a:cubicBezTo>
                <a:cubicBezTo>
                  <a:pt x="55" y="176"/>
                  <a:pt x="52" y="182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135" y="87"/>
                </a:moveTo>
                <a:cubicBezTo>
                  <a:pt x="136" y="86"/>
                  <a:pt x="136" y="85"/>
                  <a:pt x="137" y="85"/>
                </a:cubicBezTo>
                <a:cubicBezTo>
                  <a:pt x="138" y="84"/>
                  <a:pt x="139" y="83"/>
                  <a:pt x="140" y="82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5" y="87"/>
                  <a:pt x="135" y="87"/>
                  <a:pt x="135" y="87"/>
                </a:cubicBezTo>
                <a:moveTo>
                  <a:pt x="140" y="81"/>
                </a:moveTo>
                <a:cubicBezTo>
                  <a:pt x="141" y="81"/>
                  <a:pt x="141" y="81"/>
                  <a:pt x="141" y="81"/>
                </a:cubicBezTo>
                <a:cubicBezTo>
                  <a:pt x="143" y="79"/>
                  <a:pt x="143" y="79"/>
                  <a:pt x="143" y="79"/>
                </a:cubicBezTo>
                <a:cubicBezTo>
                  <a:pt x="140" y="81"/>
                  <a:pt x="137" y="83"/>
                  <a:pt x="137" y="84"/>
                </a:cubicBezTo>
                <a:cubicBezTo>
                  <a:pt x="137" y="84"/>
                  <a:pt x="139" y="82"/>
                  <a:pt x="140" y="81"/>
                </a:cubicBezTo>
                <a:moveTo>
                  <a:pt x="231" y="28"/>
                </a:moveTo>
                <a:cubicBezTo>
                  <a:pt x="233" y="28"/>
                  <a:pt x="233" y="28"/>
                  <a:pt x="233" y="28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8"/>
                  <a:pt x="231" y="28"/>
                  <a:pt x="231" y="28"/>
                </a:cubicBezTo>
                <a:cubicBezTo>
                  <a:pt x="228" y="29"/>
                  <a:pt x="228" y="29"/>
                  <a:pt x="228" y="29"/>
                </a:cubicBezTo>
                <a:cubicBezTo>
                  <a:pt x="228" y="30"/>
                  <a:pt x="228" y="30"/>
                  <a:pt x="228" y="30"/>
                </a:cubicBezTo>
                <a:cubicBezTo>
                  <a:pt x="231" y="28"/>
                  <a:pt x="231" y="28"/>
                  <a:pt x="231" y="28"/>
                </a:cubicBezTo>
                <a:moveTo>
                  <a:pt x="695" y="448"/>
                </a:moveTo>
                <a:cubicBezTo>
                  <a:pt x="695" y="447"/>
                  <a:pt x="695" y="446"/>
                  <a:pt x="695" y="445"/>
                </a:cubicBezTo>
                <a:cubicBezTo>
                  <a:pt x="695" y="445"/>
                  <a:pt x="695" y="444"/>
                  <a:pt x="695" y="444"/>
                </a:cubicBezTo>
                <a:cubicBezTo>
                  <a:pt x="695" y="443"/>
                  <a:pt x="696" y="443"/>
                  <a:pt x="696" y="443"/>
                </a:cubicBezTo>
                <a:cubicBezTo>
                  <a:pt x="696" y="443"/>
                  <a:pt x="696" y="440"/>
                  <a:pt x="694" y="436"/>
                </a:cubicBezTo>
                <a:cubicBezTo>
                  <a:pt x="694" y="436"/>
                  <a:pt x="694" y="436"/>
                  <a:pt x="694" y="433"/>
                </a:cubicBezTo>
                <a:cubicBezTo>
                  <a:pt x="694" y="432"/>
                  <a:pt x="694" y="432"/>
                  <a:pt x="694" y="432"/>
                </a:cubicBezTo>
                <a:cubicBezTo>
                  <a:pt x="693" y="433"/>
                  <a:pt x="693" y="433"/>
                  <a:pt x="693" y="433"/>
                </a:cubicBezTo>
                <a:cubicBezTo>
                  <a:pt x="692" y="435"/>
                  <a:pt x="692" y="435"/>
                  <a:pt x="692" y="435"/>
                </a:cubicBezTo>
                <a:cubicBezTo>
                  <a:pt x="692" y="435"/>
                  <a:pt x="692" y="437"/>
                  <a:pt x="692" y="438"/>
                </a:cubicBezTo>
                <a:cubicBezTo>
                  <a:pt x="692" y="438"/>
                  <a:pt x="692" y="438"/>
                  <a:pt x="692" y="439"/>
                </a:cubicBezTo>
                <a:cubicBezTo>
                  <a:pt x="692" y="439"/>
                  <a:pt x="692" y="439"/>
                  <a:pt x="692" y="439"/>
                </a:cubicBezTo>
                <a:cubicBezTo>
                  <a:pt x="692" y="440"/>
                  <a:pt x="692" y="441"/>
                  <a:pt x="692" y="441"/>
                </a:cubicBezTo>
                <a:cubicBezTo>
                  <a:pt x="691" y="444"/>
                  <a:pt x="691" y="444"/>
                  <a:pt x="691" y="444"/>
                </a:cubicBezTo>
                <a:cubicBezTo>
                  <a:pt x="690" y="447"/>
                  <a:pt x="690" y="449"/>
                  <a:pt x="690" y="450"/>
                </a:cubicBezTo>
                <a:cubicBezTo>
                  <a:pt x="690" y="451"/>
                  <a:pt x="691" y="453"/>
                  <a:pt x="691" y="453"/>
                </a:cubicBezTo>
                <a:cubicBezTo>
                  <a:pt x="692" y="453"/>
                  <a:pt x="692" y="453"/>
                  <a:pt x="694" y="453"/>
                </a:cubicBezTo>
                <a:cubicBezTo>
                  <a:pt x="694" y="451"/>
                  <a:pt x="695" y="449"/>
                  <a:pt x="695" y="448"/>
                </a:cubicBezTo>
                <a:moveTo>
                  <a:pt x="711" y="529"/>
                </a:moveTo>
                <a:cubicBezTo>
                  <a:pt x="714" y="522"/>
                  <a:pt x="714" y="522"/>
                  <a:pt x="714" y="522"/>
                </a:cubicBezTo>
                <a:cubicBezTo>
                  <a:pt x="714" y="522"/>
                  <a:pt x="715" y="520"/>
                  <a:pt x="715" y="520"/>
                </a:cubicBezTo>
                <a:cubicBezTo>
                  <a:pt x="714" y="521"/>
                  <a:pt x="713" y="521"/>
                  <a:pt x="712" y="522"/>
                </a:cubicBezTo>
                <a:cubicBezTo>
                  <a:pt x="712" y="522"/>
                  <a:pt x="712" y="522"/>
                  <a:pt x="711" y="523"/>
                </a:cubicBezTo>
                <a:cubicBezTo>
                  <a:pt x="712" y="523"/>
                  <a:pt x="712" y="523"/>
                  <a:pt x="712" y="523"/>
                </a:cubicBezTo>
                <a:cubicBezTo>
                  <a:pt x="711" y="524"/>
                  <a:pt x="711" y="525"/>
                  <a:pt x="711" y="525"/>
                </a:cubicBezTo>
                <a:cubicBezTo>
                  <a:pt x="711" y="525"/>
                  <a:pt x="711" y="525"/>
                  <a:pt x="711" y="525"/>
                </a:cubicBezTo>
                <a:cubicBezTo>
                  <a:pt x="711" y="526"/>
                  <a:pt x="711" y="526"/>
                  <a:pt x="710" y="527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1" y="527"/>
                  <a:pt x="711" y="527"/>
                </a:cubicBezTo>
                <a:cubicBezTo>
                  <a:pt x="711" y="527"/>
                  <a:pt x="711" y="526"/>
                  <a:pt x="712" y="527"/>
                </a:cubicBezTo>
                <a:cubicBezTo>
                  <a:pt x="711" y="527"/>
                  <a:pt x="711" y="528"/>
                  <a:pt x="711" y="529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9"/>
                  <a:pt x="710" y="530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0"/>
                  <a:pt x="710" y="530"/>
                  <a:pt x="711" y="529"/>
                </a:cubicBezTo>
                <a:moveTo>
                  <a:pt x="712" y="517"/>
                </a:moveTo>
                <a:cubicBezTo>
                  <a:pt x="712" y="517"/>
                  <a:pt x="712" y="516"/>
                  <a:pt x="712" y="516"/>
                </a:cubicBezTo>
                <a:cubicBezTo>
                  <a:pt x="712" y="515"/>
                  <a:pt x="712" y="515"/>
                  <a:pt x="712" y="515"/>
                </a:cubicBezTo>
                <a:cubicBezTo>
                  <a:pt x="713" y="515"/>
                  <a:pt x="713" y="514"/>
                  <a:pt x="713" y="514"/>
                </a:cubicBezTo>
                <a:cubicBezTo>
                  <a:pt x="713" y="514"/>
                  <a:pt x="713" y="515"/>
                  <a:pt x="712" y="515"/>
                </a:cubicBezTo>
                <a:cubicBezTo>
                  <a:pt x="712" y="515"/>
                  <a:pt x="712" y="516"/>
                  <a:pt x="712" y="516"/>
                </a:cubicBezTo>
                <a:cubicBezTo>
                  <a:pt x="712" y="517"/>
                  <a:pt x="712" y="517"/>
                  <a:pt x="712" y="517"/>
                </a:cubicBezTo>
                <a:moveTo>
                  <a:pt x="728" y="487"/>
                </a:moveTo>
                <a:cubicBezTo>
                  <a:pt x="734" y="465"/>
                  <a:pt x="734" y="465"/>
                  <a:pt x="734" y="465"/>
                </a:cubicBezTo>
                <a:cubicBezTo>
                  <a:pt x="733" y="469"/>
                  <a:pt x="733" y="469"/>
                  <a:pt x="733" y="469"/>
                </a:cubicBezTo>
                <a:cubicBezTo>
                  <a:pt x="732" y="471"/>
                  <a:pt x="732" y="473"/>
                  <a:pt x="731" y="475"/>
                </a:cubicBezTo>
                <a:cubicBezTo>
                  <a:pt x="731" y="476"/>
                  <a:pt x="731" y="476"/>
                  <a:pt x="731" y="476"/>
                </a:cubicBezTo>
                <a:cubicBezTo>
                  <a:pt x="731" y="475"/>
                  <a:pt x="731" y="475"/>
                  <a:pt x="731" y="474"/>
                </a:cubicBezTo>
                <a:cubicBezTo>
                  <a:pt x="731" y="473"/>
                  <a:pt x="731" y="473"/>
                  <a:pt x="731" y="473"/>
                </a:cubicBezTo>
                <a:cubicBezTo>
                  <a:pt x="731" y="474"/>
                  <a:pt x="731" y="474"/>
                  <a:pt x="731" y="474"/>
                </a:cubicBezTo>
                <a:cubicBezTo>
                  <a:pt x="728" y="480"/>
                  <a:pt x="727" y="486"/>
                  <a:pt x="725" y="493"/>
                </a:cubicBezTo>
                <a:cubicBezTo>
                  <a:pt x="725" y="493"/>
                  <a:pt x="725" y="493"/>
                  <a:pt x="725" y="493"/>
                </a:cubicBezTo>
                <a:cubicBezTo>
                  <a:pt x="725" y="494"/>
                  <a:pt x="725" y="494"/>
                  <a:pt x="725" y="494"/>
                </a:cubicBezTo>
                <a:cubicBezTo>
                  <a:pt x="723" y="498"/>
                  <a:pt x="723" y="498"/>
                  <a:pt x="722" y="501"/>
                </a:cubicBezTo>
                <a:cubicBezTo>
                  <a:pt x="722" y="504"/>
                  <a:pt x="721" y="504"/>
                  <a:pt x="721" y="504"/>
                </a:cubicBezTo>
                <a:cubicBezTo>
                  <a:pt x="722" y="504"/>
                  <a:pt x="722" y="504"/>
                  <a:pt x="722" y="504"/>
                </a:cubicBezTo>
                <a:cubicBezTo>
                  <a:pt x="728" y="487"/>
                  <a:pt x="728" y="487"/>
                  <a:pt x="728" y="487"/>
                </a:cubicBezTo>
                <a:moveTo>
                  <a:pt x="714" y="506"/>
                </a:moveTo>
                <a:cubicBezTo>
                  <a:pt x="715" y="505"/>
                  <a:pt x="715" y="503"/>
                  <a:pt x="716" y="502"/>
                </a:cubicBezTo>
                <a:cubicBezTo>
                  <a:pt x="716" y="501"/>
                  <a:pt x="716" y="501"/>
                  <a:pt x="716" y="501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499"/>
                  <a:pt x="716" y="496"/>
                </a:cubicBezTo>
                <a:cubicBezTo>
                  <a:pt x="718" y="491"/>
                  <a:pt x="718" y="491"/>
                  <a:pt x="718" y="491"/>
                </a:cubicBezTo>
                <a:cubicBezTo>
                  <a:pt x="715" y="496"/>
                  <a:pt x="715" y="502"/>
                  <a:pt x="715" y="503"/>
                </a:cubicBezTo>
                <a:cubicBezTo>
                  <a:pt x="715" y="503"/>
                  <a:pt x="715" y="503"/>
                  <a:pt x="715" y="504"/>
                </a:cubicBezTo>
                <a:cubicBezTo>
                  <a:pt x="714" y="505"/>
                  <a:pt x="714" y="506"/>
                  <a:pt x="714" y="506"/>
                </a:cubicBezTo>
                <a:cubicBezTo>
                  <a:pt x="714" y="506"/>
                  <a:pt x="714" y="506"/>
                  <a:pt x="714" y="506"/>
                </a:cubicBezTo>
                <a:moveTo>
                  <a:pt x="719" y="481"/>
                </a:moveTo>
                <a:cubicBezTo>
                  <a:pt x="719" y="480"/>
                  <a:pt x="719" y="480"/>
                  <a:pt x="719" y="480"/>
                </a:cubicBezTo>
                <a:cubicBezTo>
                  <a:pt x="719" y="480"/>
                  <a:pt x="719" y="480"/>
                  <a:pt x="719" y="481"/>
                </a:cubicBezTo>
                <a:cubicBezTo>
                  <a:pt x="719" y="481"/>
                  <a:pt x="719" y="481"/>
                  <a:pt x="719" y="481"/>
                </a:cubicBezTo>
                <a:moveTo>
                  <a:pt x="719" y="485"/>
                </a:moveTo>
                <a:cubicBezTo>
                  <a:pt x="719" y="484"/>
                  <a:pt x="719" y="484"/>
                  <a:pt x="719" y="484"/>
                </a:cubicBezTo>
                <a:cubicBezTo>
                  <a:pt x="719" y="483"/>
                  <a:pt x="719" y="482"/>
                  <a:pt x="719" y="482"/>
                </a:cubicBezTo>
                <a:cubicBezTo>
                  <a:pt x="720" y="479"/>
                  <a:pt x="720" y="479"/>
                  <a:pt x="720" y="479"/>
                </a:cubicBezTo>
                <a:cubicBezTo>
                  <a:pt x="719" y="478"/>
                  <a:pt x="719" y="478"/>
                  <a:pt x="719" y="478"/>
                </a:cubicBezTo>
                <a:cubicBezTo>
                  <a:pt x="719" y="479"/>
                  <a:pt x="719" y="479"/>
                  <a:pt x="719" y="479"/>
                </a:cubicBezTo>
                <a:cubicBezTo>
                  <a:pt x="719" y="480"/>
                  <a:pt x="719" y="480"/>
                  <a:pt x="719" y="482"/>
                </a:cubicBezTo>
                <a:cubicBezTo>
                  <a:pt x="719" y="485"/>
                  <a:pt x="719" y="485"/>
                  <a:pt x="718" y="486"/>
                </a:cubicBezTo>
                <a:cubicBezTo>
                  <a:pt x="719" y="485"/>
                  <a:pt x="719" y="485"/>
                  <a:pt x="719" y="485"/>
                </a:cubicBezTo>
                <a:moveTo>
                  <a:pt x="720" y="475"/>
                </a:moveTo>
                <a:cubicBezTo>
                  <a:pt x="720" y="475"/>
                  <a:pt x="720" y="474"/>
                  <a:pt x="720" y="474"/>
                </a:cubicBezTo>
                <a:cubicBezTo>
                  <a:pt x="720" y="473"/>
                  <a:pt x="720" y="473"/>
                  <a:pt x="720" y="473"/>
                </a:cubicBezTo>
                <a:cubicBezTo>
                  <a:pt x="720" y="472"/>
                  <a:pt x="720" y="471"/>
                  <a:pt x="720" y="471"/>
                </a:cubicBezTo>
                <a:cubicBezTo>
                  <a:pt x="720" y="470"/>
                  <a:pt x="720" y="470"/>
                  <a:pt x="720" y="470"/>
                </a:cubicBezTo>
                <a:cubicBezTo>
                  <a:pt x="720" y="470"/>
                  <a:pt x="720" y="471"/>
                  <a:pt x="720" y="471"/>
                </a:cubicBezTo>
                <a:cubicBezTo>
                  <a:pt x="720" y="472"/>
                  <a:pt x="720" y="472"/>
                  <a:pt x="719" y="473"/>
                </a:cubicBezTo>
                <a:cubicBezTo>
                  <a:pt x="719" y="474"/>
                  <a:pt x="719" y="474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20" y="475"/>
                  <a:pt x="720" y="475"/>
                  <a:pt x="720" y="475"/>
                </a:cubicBezTo>
                <a:moveTo>
                  <a:pt x="721" y="502"/>
                </a:moveTo>
                <a:cubicBezTo>
                  <a:pt x="721" y="502"/>
                  <a:pt x="723" y="495"/>
                  <a:pt x="723" y="494"/>
                </a:cubicBezTo>
                <a:cubicBezTo>
                  <a:pt x="722" y="495"/>
                  <a:pt x="722" y="495"/>
                  <a:pt x="721" y="497"/>
                </a:cubicBezTo>
                <a:cubicBezTo>
                  <a:pt x="721" y="497"/>
                  <a:pt x="721" y="497"/>
                  <a:pt x="721" y="497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2" y="491"/>
                  <a:pt x="722" y="491"/>
                  <a:pt x="722" y="491"/>
                </a:cubicBezTo>
                <a:cubicBezTo>
                  <a:pt x="723" y="490"/>
                  <a:pt x="723" y="489"/>
                  <a:pt x="723" y="488"/>
                </a:cubicBezTo>
                <a:cubicBezTo>
                  <a:pt x="724" y="486"/>
                  <a:pt x="724" y="484"/>
                  <a:pt x="725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0"/>
                  <a:pt x="725" y="477"/>
                  <a:pt x="726" y="474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4" y="474"/>
                  <a:pt x="725" y="473"/>
                </a:cubicBezTo>
                <a:cubicBezTo>
                  <a:pt x="725" y="472"/>
                  <a:pt x="725" y="472"/>
                  <a:pt x="725" y="472"/>
                </a:cubicBezTo>
                <a:cubicBezTo>
                  <a:pt x="725" y="471"/>
                  <a:pt x="725" y="464"/>
                  <a:pt x="725" y="461"/>
                </a:cubicBezTo>
                <a:cubicBezTo>
                  <a:pt x="725" y="461"/>
                  <a:pt x="725" y="461"/>
                  <a:pt x="725" y="457"/>
                </a:cubicBezTo>
                <a:cubicBezTo>
                  <a:pt x="725" y="457"/>
                  <a:pt x="724" y="458"/>
                  <a:pt x="724" y="458"/>
                </a:cubicBezTo>
                <a:cubicBezTo>
                  <a:pt x="724" y="458"/>
                  <a:pt x="723" y="456"/>
                  <a:pt x="723" y="455"/>
                </a:cubicBezTo>
                <a:cubicBezTo>
                  <a:pt x="722" y="455"/>
                  <a:pt x="722" y="456"/>
                  <a:pt x="722" y="458"/>
                </a:cubicBezTo>
                <a:cubicBezTo>
                  <a:pt x="722" y="461"/>
                  <a:pt x="722" y="461"/>
                  <a:pt x="722" y="465"/>
                </a:cubicBezTo>
                <a:cubicBezTo>
                  <a:pt x="723" y="468"/>
                  <a:pt x="721" y="470"/>
                  <a:pt x="721" y="473"/>
                </a:cubicBezTo>
                <a:cubicBezTo>
                  <a:pt x="721" y="473"/>
                  <a:pt x="721" y="473"/>
                  <a:pt x="721" y="473"/>
                </a:cubicBezTo>
                <a:cubicBezTo>
                  <a:pt x="722" y="474"/>
                  <a:pt x="722" y="474"/>
                  <a:pt x="722" y="474"/>
                </a:cubicBezTo>
                <a:cubicBezTo>
                  <a:pt x="722" y="475"/>
                  <a:pt x="721" y="478"/>
                  <a:pt x="721" y="481"/>
                </a:cubicBezTo>
                <a:cubicBezTo>
                  <a:pt x="721" y="481"/>
                  <a:pt x="720" y="481"/>
                  <a:pt x="720" y="482"/>
                </a:cubicBezTo>
                <a:cubicBezTo>
                  <a:pt x="720" y="485"/>
                  <a:pt x="720" y="488"/>
                  <a:pt x="719" y="491"/>
                </a:cubicBezTo>
                <a:cubicBezTo>
                  <a:pt x="719" y="494"/>
                  <a:pt x="718" y="497"/>
                  <a:pt x="717" y="500"/>
                </a:cubicBezTo>
                <a:cubicBezTo>
                  <a:pt x="716" y="506"/>
                  <a:pt x="715" y="512"/>
                  <a:pt x="713" y="517"/>
                </a:cubicBezTo>
                <a:cubicBezTo>
                  <a:pt x="714" y="516"/>
                  <a:pt x="715" y="515"/>
                  <a:pt x="715" y="514"/>
                </a:cubicBezTo>
                <a:cubicBezTo>
                  <a:pt x="715" y="514"/>
                  <a:pt x="716" y="513"/>
                  <a:pt x="716" y="513"/>
                </a:cubicBezTo>
                <a:cubicBezTo>
                  <a:pt x="716" y="513"/>
                  <a:pt x="718" y="508"/>
                  <a:pt x="719" y="506"/>
                </a:cubicBezTo>
                <a:cubicBezTo>
                  <a:pt x="719" y="506"/>
                  <a:pt x="719" y="506"/>
                  <a:pt x="719" y="505"/>
                </a:cubicBezTo>
                <a:cubicBezTo>
                  <a:pt x="720" y="503"/>
                  <a:pt x="720" y="503"/>
                  <a:pt x="720" y="503"/>
                </a:cubicBezTo>
                <a:cubicBezTo>
                  <a:pt x="720" y="504"/>
                  <a:pt x="720" y="504"/>
                  <a:pt x="720" y="504"/>
                </a:cubicBezTo>
                <a:cubicBezTo>
                  <a:pt x="720" y="503"/>
                  <a:pt x="720" y="503"/>
                  <a:pt x="721" y="502"/>
                </a:cubicBezTo>
                <a:moveTo>
                  <a:pt x="482" y="16"/>
                </a:moveTo>
                <a:cubicBezTo>
                  <a:pt x="480" y="15"/>
                  <a:pt x="479" y="15"/>
                  <a:pt x="479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80" y="15"/>
                  <a:pt x="480" y="15"/>
                  <a:pt x="481" y="15"/>
                </a:cubicBezTo>
                <a:cubicBezTo>
                  <a:pt x="481" y="15"/>
                  <a:pt x="481" y="15"/>
                  <a:pt x="481" y="15"/>
                </a:cubicBezTo>
                <a:cubicBezTo>
                  <a:pt x="481" y="16"/>
                  <a:pt x="482" y="16"/>
                  <a:pt x="482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2" y="16"/>
                  <a:pt x="482" y="16"/>
                </a:cubicBezTo>
                <a:moveTo>
                  <a:pt x="492" y="21"/>
                </a:moveTo>
                <a:cubicBezTo>
                  <a:pt x="492" y="20"/>
                  <a:pt x="488" y="19"/>
                  <a:pt x="488" y="19"/>
                </a:cubicBezTo>
                <a:cubicBezTo>
                  <a:pt x="488" y="19"/>
                  <a:pt x="488" y="19"/>
                  <a:pt x="488" y="19"/>
                </a:cubicBezTo>
                <a:cubicBezTo>
                  <a:pt x="489" y="20"/>
                  <a:pt x="490" y="20"/>
                  <a:pt x="490" y="20"/>
                </a:cubicBezTo>
                <a:cubicBezTo>
                  <a:pt x="491" y="20"/>
                  <a:pt x="491" y="20"/>
                  <a:pt x="491" y="21"/>
                </a:cubicBezTo>
                <a:cubicBezTo>
                  <a:pt x="491" y="20"/>
                  <a:pt x="491" y="20"/>
                  <a:pt x="491" y="20"/>
                </a:cubicBezTo>
                <a:cubicBezTo>
                  <a:pt x="491" y="20"/>
                  <a:pt x="492" y="21"/>
                  <a:pt x="492" y="21"/>
                </a:cubicBezTo>
                <a:cubicBezTo>
                  <a:pt x="492" y="21"/>
                  <a:pt x="492" y="21"/>
                  <a:pt x="492" y="21"/>
                </a:cubicBezTo>
                <a:moveTo>
                  <a:pt x="476" y="14"/>
                </a:moveTo>
                <a:cubicBezTo>
                  <a:pt x="475" y="14"/>
                  <a:pt x="475" y="14"/>
                  <a:pt x="474" y="14"/>
                </a:cubicBezTo>
                <a:cubicBezTo>
                  <a:pt x="474" y="13"/>
                  <a:pt x="473" y="13"/>
                  <a:pt x="473" y="13"/>
                </a:cubicBezTo>
                <a:cubicBezTo>
                  <a:pt x="473" y="13"/>
                  <a:pt x="473" y="13"/>
                  <a:pt x="473" y="13"/>
                </a:cubicBezTo>
                <a:cubicBezTo>
                  <a:pt x="469" y="12"/>
                  <a:pt x="468" y="12"/>
                  <a:pt x="467" y="12"/>
                </a:cubicBezTo>
                <a:cubicBezTo>
                  <a:pt x="468" y="12"/>
                  <a:pt x="469" y="12"/>
                  <a:pt x="469" y="12"/>
                </a:cubicBezTo>
                <a:cubicBezTo>
                  <a:pt x="469" y="12"/>
                  <a:pt x="469" y="12"/>
                  <a:pt x="469" y="12"/>
                </a:cubicBezTo>
                <a:cubicBezTo>
                  <a:pt x="467" y="12"/>
                  <a:pt x="465" y="11"/>
                  <a:pt x="463" y="11"/>
                </a:cubicBezTo>
                <a:cubicBezTo>
                  <a:pt x="463" y="11"/>
                  <a:pt x="463" y="11"/>
                  <a:pt x="463" y="11"/>
                </a:cubicBezTo>
                <a:cubicBezTo>
                  <a:pt x="465" y="12"/>
                  <a:pt x="468" y="12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82" y="17"/>
                  <a:pt x="482" y="17"/>
                  <a:pt x="483" y="17"/>
                </a:cubicBezTo>
                <a:cubicBezTo>
                  <a:pt x="482" y="16"/>
                  <a:pt x="480" y="16"/>
                  <a:pt x="479" y="15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79" y="15"/>
                  <a:pt x="479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7" y="14"/>
                  <a:pt x="476" y="14"/>
                </a:cubicBezTo>
                <a:moveTo>
                  <a:pt x="460" y="10"/>
                </a:moveTo>
                <a:cubicBezTo>
                  <a:pt x="455" y="9"/>
                  <a:pt x="455" y="9"/>
                  <a:pt x="455" y="9"/>
                </a:cubicBezTo>
                <a:cubicBezTo>
                  <a:pt x="455" y="9"/>
                  <a:pt x="456" y="9"/>
                  <a:pt x="457" y="10"/>
                </a:cubicBezTo>
                <a:cubicBezTo>
                  <a:pt x="457" y="10"/>
                  <a:pt x="457" y="10"/>
                  <a:pt x="455" y="9"/>
                </a:cubicBezTo>
                <a:cubicBezTo>
                  <a:pt x="454" y="9"/>
                  <a:pt x="454" y="9"/>
                  <a:pt x="453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9"/>
                  <a:pt x="455" y="9"/>
                  <a:pt x="456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6" y="10"/>
                  <a:pt x="457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1" y="11"/>
                  <a:pt x="461" y="11"/>
                  <a:pt x="461" y="11"/>
                </a:cubicBezTo>
                <a:cubicBezTo>
                  <a:pt x="462" y="11"/>
                  <a:pt x="462" y="11"/>
                  <a:pt x="466" y="13"/>
                </a:cubicBezTo>
                <a:cubicBezTo>
                  <a:pt x="467" y="13"/>
                  <a:pt x="467" y="13"/>
                  <a:pt x="467" y="13"/>
                </a:cubicBezTo>
                <a:cubicBezTo>
                  <a:pt x="468" y="13"/>
                  <a:pt x="469" y="13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0" y="13"/>
                  <a:pt x="470" y="13"/>
                  <a:pt x="469" y="13"/>
                </a:cubicBezTo>
                <a:cubicBezTo>
                  <a:pt x="468" y="12"/>
                  <a:pt x="467" y="12"/>
                  <a:pt x="466" y="12"/>
                </a:cubicBezTo>
                <a:cubicBezTo>
                  <a:pt x="464" y="12"/>
                  <a:pt x="462" y="11"/>
                  <a:pt x="460" y="10"/>
                </a:cubicBezTo>
                <a:moveTo>
                  <a:pt x="445" y="7"/>
                </a:moveTo>
                <a:cubicBezTo>
                  <a:pt x="444" y="7"/>
                  <a:pt x="444" y="7"/>
                  <a:pt x="444" y="7"/>
                </a:cubicBezTo>
                <a:cubicBezTo>
                  <a:pt x="444" y="7"/>
                  <a:pt x="444" y="7"/>
                  <a:pt x="444" y="7"/>
                </a:cubicBezTo>
                <a:cubicBezTo>
                  <a:pt x="443" y="7"/>
                  <a:pt x="443" y="7"/>
                  <a:pt x="443" y="7"/>
                </a:cubicBezTo>
                <a:cubicBezTo>
                  <a:pt x="440" y="6"/>
                  <a:pt x="439" y="6"/>
                  <a:pt x="438" y="6"/>
                </a:cubicBezTo>
                <a:cubicBezTo>
                  <a:pt x="440" y="6"/>
                  <a:pt x="441" y="6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4" y="7"/>
                  <a:pt x="445" y="7"/>
                  <a:pt x="447" y="8"/>
                </a:cubicBezTo>
                <a:cubicBezTo>
                  <a:pt x="447" y="8"/>
                  <a:pt x="447" y="8"/>
                  <a:pt x="447" y="8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1" y="9"/>
                  <a:pt x="452" y="9"/>
                  <a:pt x="452" y="9"/>
                </a:cubicBezTo>
                <a:cubicBezTo>
                  <a:pt x="454" y="9"/>
                  <a:pt x="454" y="9"/>
                  <a:pt x="454" y="9"/>
                </a:cubicBezTo>
                <a:cubicBezTo>
                  <a:pt x="454" y="9"/>
                  <a:pt x="453" y="9"/>
                  <a:pt x="452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2" y="9"/>
                  <a:pt x="452" y="9"/>
                  <a:pt x="451" y="9"/>
                </a:cubicBezTo>
                <a:cubicBezTo>
                  <a:pt x="451" y="8"/>
                  <a:pt x="451" y="8"/>
                  <a:pt x="451" y="8"/>
                </a:cubicBezTo>
                <a:cubicBezTo>
                  <a:pt x="451" y="8"/>
                  <a:pt x="451" y="8"/>
                  <a:pt x="449" y="8"/>
                </a:cubicBezTo>
                <a:cubicBezTo>
                  <a:pt x="448" y="8"/>
                  <a:pt x="447" y="7"/>
                  <a:pt x="446" y="7"/>
                </a:cubicBezTo>
                <a:cubicBezTo>
                  <a:pt x="446" y="7"/>
                  <a:pt x="446" y="7"/>
                  <a:pt x="446" y="7"/>
                </a:cubicBezTo>
                <a:cubicBezTo>
                  <a:pt x="446" y="7"/>
                  <a:pt x="445" y="7"/>
                  <a:pt x="445" y="7"/>
                </a:cubicBezTo>
                <a:moveTo>
                  <a:pt x="459" y="11"/>
                </a:moveTo>
                <a:cubicBezTo>
                  <a:pt x="458" y="10"/>
                  <a:pt x="458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5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7" y="10"/>
                  <a:pt x="457" y="10"/>
                  <a:pt x="458" y="11"/>
                </a:cubicBezTo>
                <a:cubicBezTo>
                  <a:pt x="458" y="11"/>
                  <a:pt x="458" y="11"/>
                  <a:pt x="458" y="11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0" y="11"/>
                  <a:pt x="460" y="11"/>
                  <a:pt x="460" y="11"/>
                </a:cubicBezTo>
                <a:cubicBezTo>
                  <a:pt x="460" y="11"/>
                  <a:pt x="459" y="11"/>
                  <a:pt x="459" y="11"/>
                </a:cubicBezTo>
                <a:moveTo>
                  <a:pt x="440" y="6"/>
                </a:moveTo>
                <a:cubicBezTo>
                  <a:pt x="440" y="6"/>
                  <a:pt x="437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7" y="6"/>
                  <a:pt x="436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8" y="6"/>
                  <a:pt x="439" y="6"/>
                  <a:pt x="440" y="6"/>
                </a:cubicBezTo>
                <a:cubicBezTo>
                  <a:pt x="440" y="7"/>
                  <a:pt x="441" y="7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1" y="7"/>
                  <a:pt x="441" y="7"/>
                  <a:pt x="440" y="6"/>
                </a:cubicBezTo>
                <a:moveTo>
                  <a:pt x="487" y="60"/>
                </a:moveTo>
                <a:cubicBezTo>
                  <a:pt x="487" y="59"/>
                  <a:pt x="487" y="59"/>
                  <a:pt x="486" y="59"/>
                </a:cubicBezTo>
                <a:cubicBezTo>
                  <a:pt x="485" y="59"/>
                  <a:pt x="485" y="59"/>
                  <a:pt x="485" y="59"/>
                </a:cubicBezTo>
                <a:cubicBezTo>
                  <a:pt x="484" y="58"/>
                  <a:pt x="484" y="58"/>
                  <a:pt x="484" y="58"/>
                </a:cubicBezTo>
                <a:cubicBezTo>
                  <a:pt x="483" y="58"/>
                  <a:pt x="482" y="58"/>
                  <a:pt x="480" y="58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2" y="59"/>
                  <a:pt x="482" y="59"/>
                  <a:pt x="482" y="59"/>
                </a:cubicBezTo>
                <a:cubicBezTo>
                  <a:pt x="483" y="60"/>
                  <a:pt x="483" y="61"/>
                  <a:pt x="484" y="62"/>
                </a:cubicBezTo>
                <a:cubicBezTo>
                  <a:pt x="485" y="62"/>
                  <a:pt x="485" y="62"/>
                  <a:pt x="486" y="62"/>
                </a:cubicBezTo>
                <a:cubicBezTo>
                  <a:pt x="487" y="62"/>
                  <a:pt x="486" y="62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0"/>
                  <a:pt x="487" y="60"/>
                  <a:pt x="487" y="60"/>
                </a:cubicBezTo>
                <a:moveTo>
                  <a:pt x="473" y="23"/>
                </a:moveTo>
                <a:cubicBezTo>
                  <a:pt x="471" y="22"/>
                  <a:pt x="471" y="22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7" y="21"/>
                </a:cubicBezTo>
                <a:cubicBezTo>
                  <a:pt x="468" y="22"/>
                  <a:pt x="469" y="22"/>
                  <a:pt x="470" y="23"/>
                </a:cubicBezTo>
                <a:cubicBezTo>
                  <a:pt x="470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8" y="24"/>
                  <a:pt x="468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5"/>
                  <a:pt x="466" y="25"/>
                  <a:pt x="468" y="26"/>
                </a:cubicBezTo>
                <a:cubicBezTo>
                  <a:pt x="467" y="26"/>
                  <a:pt x="466" y="26"/>
                  <a:pt x="466" y="26"/>
                </a:cubicBezTo>
                <a:cubicBezTo>
                  <a:pt x="466" y="26"/>
                  <a:pt x="466" y="26"/>
                  <a:pt x="467" y="27"/>
                </a:cubicBezTo>
                <a:cubicBezTo>
                  <a:pt x="467" y="27"/>
                  <a:pt x="467" y="27"/>
                  <a:pt x="467" y="27"/>
                </a:cubicBezTo>
                <a:cubicBezTo>
                  <a:pt x="467" y="27"/>
                  <a:pt x="467" y="27"/>
                  <a:pt x="466" y="28"/>
                </a:cubicBezTo>
                <a:cubicBezTo>
                  <a:pt x="466" y="28"/>
                  <a:pt x="466" y="28"/>
                  <a:pt x="469" y="30"/>
                </a:cubicBezTo>
                <a:cubicBezTo>
                  <a:pt x="468" y="30"/>
                  <a:pt x="467" y="29"/>
                  <a:pt x="467" y="30"/>
                </a:cubicBezTo>
                <a:cubicBezTo>
                  <a:pt x="468" y="30"/>
                  <a:pt x="469" y="31"/>
                  <a:pt x="470" y="32"/>
                </a:cubicBezTo>
                <a:cubicBezTo>
                  <a:pt x="470" y="33"/>
                  <a:pt x="470" y="33"/>
                  <a:pt x="470" y="33"/>
                </a:cubicBezTo>
                <a:cubicBezTo>
                  <a:pt x="471" y="33"/>
                  <a:pt x="471" y="33"/>
                  <a:pt x="472" y="34"/>
                </a:cubicBezTo>
                <a:cubicBezTo>
                  <a:pt x="471" y="34"/>
                  <a:pt x="471" y="33"/>
                  <a:pt x="470" y="34"/>
                </a:cubicBezTo>
                <a:cubicBezTo>
                  <a:pt x="470" y="34"/>
                  <a:pt x="470" y="34"/>
                  <a:pt x="470" y="35"/>
                </a:cubicBezTo>
                <a:cubicBezTo>
                  <a:pt x="470" y="35"/>
                  <a:pt x="472" y="37"/>
                  <a:pt x="472" y="36"/>
                </a:cubicBezTo>
                <a:cubicBezTo>
                  <a:pt x="472" y="36"/>
                  <a:pt x="472" y="36"/>
                  <a:pt x="474" y="37"/>
                </a:cubicBezTo>
                <a:cubicBezTo>
                  <a:pt x="474" y="37"/>
                  <a:pt x="474" y="37"/>
                  <a:pt x="474" y="37"/>
                </a:cubicBezTo>
                <a:cubicBezTo>
                  <a:pt x="475" y="37"/>
                  <a:pt x="475" y="37"/>
                  <a:pt x="475" y="37"/>
                </a:cubicBezTo>
                <a:cubicBezTo>
                  <a:pt x="474" y="38"/>
                  <a:pt x="473" y="37"/>
                  <a:pt x="473" y="38"/>
                </a:cubicBezTo>
                <a:cubicBezTo>
                  <a:pt x="473" y="38"/>
                  <a:pt x="474" y="39"/>
                  <a:pt x="475" y="39"/>
                </a:cubicBezTo>
                <a:cubicBezTo>
                  <a:pt x="474" y="39"/>
                  <a:pt x="473" y="39"/>
                  <a:pt x="473" y="40"/>
                </a:cubicBezTo>
                <a:cubicBezTo>
                  <a:pt x="474" y="41"/>
                  <a:pt x="475" y="41"/>
                  <a:pt x="475" y="42"/>
                </a:cubicBezTo>
                <a:cubicBezTo>
                  <a:pt x="475" y="42"/>
                  <a:pt x="475" y="42"/>
                  <a:pt x="476" y="43"/>
                </a:cubicBezTo>
                <a:cubicBezTo>
                  <a:pt x="475" y="43"/>
                  <a:pt x="475" y="43"/>
                  <a:pt x="475" y="43"/>
                </a:cubicBezTo>
                <a:cubicBezTo>
                  <a:pt x="475" y="43"/>
                  <a:pt x="475" y="43"/>
                  <a:pt x="476" y="44"/>
                </a:cubicBezTo>
                <a:cubicBezTo>
                  <a:pt x="476" y="44"/>
                  <a:pt x="476" y="44"/>
                  <a:pt x="476" y="44"/>
                </a:cubicBezTo>
                <a:cubicBezTo>
                  <a:pt x="477" y="46"/>
                  <a:pt x="478" y="46"/>
                  <a:pt x="479" y="47"/>
                </a:cubicBezTo>
                <a:cubicBezTo>
                  <a:pt x="479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1" y="47"/>
                  <a:pt x="481" y="47"/>
                  <a:pt x="482" y="48"/>
                </a:cubicBezTo>
                <a:cubicBezTo>
                  <a:pt x="482" y="47"/>
                  <a:pt x="482" y="47"/>
                  <a:pt x="481" y="47"/>
                </a:cubicBezTo>
                <a:cubicBezTo>
                  <a:pt x="484" y="48"/>
                  <a:pt x="485" y="48"/>
                  <a:pt x="486" y="49"/>
                </a:cubicBezTo>
                <a:cubicBezTo>
                  <a:pt x="486" y="50"/>
                  <a:pt x="486" y="50"/>
                  <a:pt x="486" y="50"/>
                </a:cubicBezTo>
                <a:cubicBezTo>
                  <a:pt x="487" y="51"/>
                  <a:pt x="487" y="51"/>
                  <a:pt x="487" y="51"/>
                </a:cubicBezTo>
                <a:cubicBezTo>
                  <a:pt x="488" y="51"/>
                  <a:pt x="488" y="51"/>
                  <a:pt x="488" y="51"/>
                </a:cubicBezTo>
                <a:cubicBezTo>
                  <a:pt x="488" y="51"/>
                  <a:pt x="489" y="51"/>
                  <a:pt x="490" y="51"/>
                </a:cubicBezTo>
                <a:cubicBezTo>
                  <a:pt x="492" y="51"/>
                  <a:pt x="494" y="52"/>
                  <a:pt x="495" y="52"/>
                </a:cubicBezTo>
                <a:cubicBezTo>
                  <a:pt x="495" y="52"/>
                  <a:pt x="496" y="52"/>
                  <a:pt x="496" y="52"/>
                </a:cubicBezTo>
                <a:cubicBezTo>
                  <a:pt x="496" y="52"/>
                  <a:pt x="496" y="52"/>
                  <a:pt x="497" y="52"/>
                </a:cubicBezTo>
                <a:cubicBezTo>
                  <a:pt x="496" y="52"/>
                  <a:pt x="496" y="51"/>
                  <a:pt x="495" y="51"/>
                </a:cubicBezTo>
                <a:cubicBezTo>
                  <a:pt x="495" y="51"/>
                  <a:pt x="495" y="51"/>
                  <a:pt x="487" y="46"/>
                </a:cubicBezTo>
                <a:cubicBezTo>
                  <a:pt x="486" y="45"/>
                  <a:pt x="484" y="44"/>
                  <a:pt x="483" y="43"/>
                </a:cubicBezTo>
                <a:cubicBezTo>
                  <a:pt x="483" y="43"/>
                  <a:pt x="483" y="43"/>
                  <a:pt x="483" y="43"/>
                </a:cubicBezTo>
                <a:cubicBezTo>
                  <a:pt x="483" y="42"/>
                  <a:pt x="483" y="42"/>
                  <a:pt x="481" y="41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39"/>
                  <a:pt x="480" y="39"/>
                  <a:pt x="479" y="39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8" y="36"/>
                </a:cubicBezTo>
                <a:cubicBezTo>
                  <a:pt x="478" y="35"/>
                  <a:pt x="477" y="35"/>
                  <a:pt x="477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77" y="34"/>
                  <a:pt x="475" y="33"/>
                  <a:pt x="474" y="32"/>
                </a:cubicBezTo>
                <a:cubicBezTo>
                  <a:pt x="475" y="32"/>
                  <a:pt x="475" y="32"/>
                  <a:pt x="476" y="32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6" y="31"/>
                  <a:pt x="476" y="31"/>
                  <a:pt x="476" y="31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29"/>
                  <a:pt x="473" y="29"/>
                  <a:pt x="472" y="28"/>
                </a:cubicBezTo>
                <a:cubicBezTo>
                  <a:pt x="473" y="27"/>
                  <a:pt x="473" y="28"/>
                  <a:pt x="474" y="28"/>
                </a:cubicBezTo>
                <a:cubicBezTo>
                  <a:pt x="474" y="27"/>
                  <a:pt x="473" y="27"/>
                  <a:pt x="473" y="27"/>
                </a:cubicBezTo>
                <a:cubicBezTo>
                  <a:pt x="473" y="27"/>
                  <a:pt x="473" y="27"/>
                  <a:pt x="473" y="27"/>
                </a:cubicBezTo>
                <a:cubicBezTo>
                  <a:pt x="473" y="26"/>
                  <a:pt x="473" y="26"/>
                  <a:pt x="473" y="26"/>
                </a:cubicBezTo>
                <a:cubicBezTo>
                  <a:pt x="474" y="26"/>
                  <a:pt x="474" y="26"/>
                  <a:pt x="475" y="26"/>
                </a:cubicBezTo>
                <a:cubicBezTo>
                  <a:pt x="475" y="26"/>
                  <a:pt x="474" y="26"/>
                  <a:pt x="474" y="26"/>
                </a:cubicBezTo>
                <a:cubicBezTo>
                  <a:pt x="475" y="25"/>
                  <a:pt x="475" y="25"/>
                  <a:pt x="475" y="25"/>
                </a:cubicBezTo>
                <a:cubicBezTo>
                  <a:pt x="474" y="25"/>
                  <a:pt x="474" y="25"/>
                  <a:pt x="474" y="25"/>
                </a:cubicBezTo>
                <a:cubicBezTo>
                  <a:pt x="475" y="25"/>
                  <a:pt x="475" y="25"/>
                  <a:pt x="476" y="25"/>
                </a:cubicBezTo>
                <a:cubicBezTo>
                  <a:pt x="475" y="24"/>
                  <a:pt x="475" y="24"/>
                  <a:pt x="473" y="23"/>
                </a:cubicBezTo>
                <a:cubicBezTo>
                  <a:pt x="473" y="23"/>
                  <a:pt x="473" y="23"/>
                  <a:pt x="473" y="23"/>
                </a:cubicBezTo>
                <a:cubicBezTo>
                  <a:pt x="474" y="23"/>
                  <a:pt x="474" y="23"/>
                  <a:pt x="474" y="23"/>
                </a:cubicBezTo>
                <a:cubicBezTo>
                  <a:pt x="474" y="23"/>
                  <a:pt x="473" y="23"/>
                  <a:pt x="473" y="23"/>
                </a:cubicBezTo>
                <a:moveTo>
                  <a:pt x="504" y="38"/>
                </a:moveTo>
                <a:cubicBezTo>
                  <a:pt x="503" y="37"/>
                  <a:pt x="501" y="36"/>
                  <a:pt x="501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1" y="37"/>
                  <a:pt x="501" y="37"/>
                  <a:pt x="501" y="37"/>
                </a:cubicBezTo>
                <a:cubicBezTo>
                  <a:pt x="502" y="38"/>
                  <a:pt x="502" y="38"/>
                  <a:pt x="502" y="38"/>
                </a:cubicBezTo>
                <a:cubicBezTo>
                  <a:pt x="503" y="39"/>
                  <a:pt x="503" y="39"/>
                  <a:pt x="503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5" y="38"/>
                  <a:pt x="505" y="38"/>
                  <a:pt x="505" y="38"/>
                </a:cubicBezTo>
                <a:cubicBezTo>
                  <a:pt x="505" y="38"/>
                  <a:pt x="504" y="38"/>
                  <a:pt x="504" y="38"/>
                </a:cubicBezTo>
                <a:moveTo>
                  <a:pt x="428" y="7"/>
                </a:moveTo>
                <a:cubicBezTo>
                  <a:pt x="428" y="7"/>
                  <a:pt x="428" y="7"/>
                  <a:pt x="428" y="7"/>
                </a:cubicBezTo>
                <a:cubicBezTo>
                  <a:pt x="428" y="7"/>
                  <a:pt x="427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7" y="7"/>
                  <a:pt x="427" y="7"/>
                  <a:pt x="427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6" y="7"/>
                  <a:pt x="427" y="7"/>
                  <a:pt x="427" y="7"/>
                </a:cubicBezTo>
                <a:cubicBezTo>
                  <a:pt x="427" y="7"/>
                  <a:pt x="427" y="7"/>
                  <a:pt x="427" y="7"/>
                </a:cubicBezTo>
                <a:cubicBezTo>
                  <a:pt x="427" y="7"/>
                  <a:pt x="431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8"/>
                  <a:pt x="431" y="8"/>
                  <a:pt x="429" y="7"/>
                </a:cubicBezTo>
                <a:cubicBezTo>
                  <a:pt x="429" y="7"/>
                  <a:pt x="429" y="7"/>
                  <a:pt x="429" y="7"/>
                </a:cubicBezTo>
                <a:cubicBezTo>
                  <a:pt x="428" y="7"/>
                  <a:pt x="428" y="7"/>
                  <a:pt x="428" y="7"/>
                </a:cubicBezTo>
                <a:moveTo>
                  <a:pt x="431" y="8"/>
                </a:moveTo>
                <a:cubicBezTo>
                  <a:pt x="430" y="8"/>
                  <a:pt x="430" y="8"/>
                  <a:pt x="429" y="8"/>
                </a:cubicBezTo>
                <a:cubicBezTo>
                  <a:pt x="429" y="8"/>
                  <a:pt x="429" y="8"/>
                  <a:pt x="428" y="8"/>
                </a:cubicBezTo>
                <a:cubicBezTo>
                  <a:pt x="427" y="7"/>
                  <a:pt x="426" y="7"/>
                  <a:pt x="425" y="7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7"/>
                </a:cubicBezTo>
                <a:cubicBezTo>
                  <a:pt x="425" y="7"/>
                  <a:pt x="425" y="7"/>
                  <a:pt x="426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6" y="7"/>
                  <a:pt x="426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7" y="8"/>
                  <a:pt x="427" y="8"/>
                  <a:pt x="428" y="8"/>
                </a:cubicBezTo>
                <a:cubicBezTo>
                  <a:pt x="428" y="8"/>
                  <a:pt x="429" y="8"/>
                  <a:pt x="430" y="9"/>
                </a:cubicBezTo>
                <a:cubicBezTo>
                  <a:pt x="430" y="8"/>
                  <a:pt x="430" y="8"/>
                  <a:pt x="430" y="8"/>
                </a:cubicBezTo>
                <a:cubicBezTo>
                  <a:pt x="429" y="8"/>
                  <a:pt x="429" y="8"/>
                  <a:pt x="429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moveTo>
                  <a:pt x="433" y="10"/>
                </a:moveTo>
                <a:cubicBezTo>
                  <a:pt x="433" y="10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3" y="10"/>
                  <a:pt x="433" y="10"/>
                  <a:pt x="433" y="10"/>
                </a:cubicBezTo>
                <a:moveTo>
                  <a:pt x="430" y="9"/>
                </a:moveTo>
                <a:cubicBezTo>
                  <a:pt x="429" y="9"/>
                  <a:pt x="429" y="9"/>
                  <a:pt x="429" y="9"/>
                </a:cubicBezTo>
                <a:cubicBezTo>
                  <a:pt x="428" y="8"/>
                  <a:pt x="428" y="8"/>
                  <a:pt x="428" y="8"/>
                </a:cubicBezTo>
                <a:cubicBezTo>
                  <a:pt x="428" y="8"/>
                  <a:pt x="428" y="8"/>
                  <a:pt x="427" y="8"/>
                </a:cubicBezTo>
                <a:cubicBezTo>
                  <a:pt x="427" y="8"/>
                  <a:pt x="427" y="8"/>
                  <a:pt x="427" y="8"/>
                </a:cubicBezTo>
                <a:cubicBezTo>
                  <a:pt x="428" y="9"/>
                  <a:pt x="428" y="9"/>
                  <a:pt x="428" y="9"/>
                </a:cubicBezTo>
                <a:cubicBezTo>
                  <a:pt x="428" y="9"/>
                  <a:pt x="428" y="9"/>
                  <a:pt x="428" y="9"/>
                </a:cubicBezTo>
                <a:cubicBezTo>
                  <a:pt x="429" y="9"/>
                  <a:pt x="429" y="10"/>
                  <a:pt x="430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0" y="9"/>
                  <a:pt x="429" y="9"/>
                  <a:pt x="429" y="9"/>
                </a:cubicBezTo>
                <a:cubicBezTo>
                  <a:pt x="430" y="10"/>
                  <a:pt x="431" y="10"/>
                  <a:pt x="432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1" y="10"/>
                  <a:pt x="430" y="9"/>
                  <a:pt x="429" y="9"/>
                </a:cubicBezTo>
                <a:cubicBezTo>
                  <a:pt x="430" y="9"/>
                  <a:pt x="430" y="9"/>
                  <a:pt x="430" y="9"/>
                </a:cubicBezTo>
                <a:moveTo>
                  <a:pt x="425" y="7"/>
                </a:moveTo>
                <a:cubicBezTo>
                  <a:pt x="424" y="7"/>
                  <a:pt x="424" y="7"/>
                  <a:pt x="424" y="7"/>
                </a:cubicBezTo>
                <a:cubicBezTo>
                  <a:pt x="423" y="7"/>
                  <a:pt x="423" y="7"/>
                  <a:pt x="423" y="6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7"/>
                  <a:pt x="422" y="7"/>
                  <a:pt x="422" y="7"/>
                </a:cubicBezTo>
                <a:cubicBezTo>
                  <a:pt x="422" y="7"/>
                  <a:pt x="422" y="7"/>
                  <a:pt x="419" y="6"/>
                </a:cubicBezTo>
                <a:cubicBezTo>
                  <a:pt x="419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6"/>
                  <a:pt x="418" y="6"/>
                  <a:pt x="418" y="6"/>
                </a:cubicBezTo>
                <a:cubicBezTo>
                  <a:pt x="419" y="6"/>
                  <a:pt x="420" y="6"/>
                  <a:pt x="421" y="7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7"/>
                  <a:pt x="421" y="7"/>
                  <a:pt x="421" y="7"/>
                </a:cubicBezTo>
                <a:cubicBezTo>
                  <a:pt x="421" y="7"/>
                  <a:pt x="421" y="7"/>
                  <a:pt x="421" y="7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8"/>
                  <a:pt x="424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4" y="9"/>
                </a:cubicBezTo>
                <a:cubicBezTo>
                  <a:pt x="424" y="9"/>
                  <a:pt x="424" y="9"/>
                  <a:pt x="424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4" y="9"/>
                  <a:pt x="423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3" y="8"/>
                </a:cubicBezTo>
                <a:cubicBezTo>
                  <a:pt x="423" y="7"/>
                  <a:pt x="423" y="7"/>
                  <a:pt x="423" y="7"/>
                </a:cubicBezTo>
                <a:cubicBezTo>
                  <a:pt x="424" y="8"/>
                  <a:pt x="424" y="8"/>
                  <a:pt x="425" y="8"/>
                </a:cubicBezTo>
                <a:cubicBezTo>
                  <a:pt x="425" y="8"/>
                  <a:pt x="425" y="8"/>
                  <a:pt x="425" y="8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7"/>
                  <a:pt x="423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5" y="7"/>
                  <a:pt x="425" y="7"/>
                </a:cubicBezTo>
                <a:moveTo>
                  <a:pt x="421" y="8"/>
                </a:moveTo>
                <a:cubicBezTo>
                  <a:pt x="420" y="8"/>
                  <a:pt x="420" y="8"/>
                  <a:pt x="419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8" y="7"/>
                  <a:pt x="417" y="7"/>
                  <a:pt x="417" y="7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7" y="7"/>
                  <a:pt x="417" y="7"/>
                </a:cubicBez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7" y="7"/>
                  <a:pt x="417" y="7"/>
                  <a:pt x="417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6" y="7"/>
                  <a:pt x="415" y="7"/>
                </a:cubicBezTo>
                <a:cubicBezTo>
                  <a:pt x="416" y="8"/>
                  <a:pt x="416" y="8"/>
                  <a:pt x="416" y="8"/>
                </a:cubicBezTo>
                <a:cubicBezTo>
                  <a:pt x="416" y="8"/>
                  <a:pt x="415" y="7"/>
                  <a:pt x="415" y="7"/>
                </a:cubicBezTo>
                <a:cubicBezTo>
                  <a:pt x="414" y="7"/>
                  <a:pt x="414" y="7"/>
                  <a:pt x="414" y="7"/>
                </a:cubicBezTo>
                <a:cubicBezTo>
                  <a:pt x="416" y="8"/>
                  <a:pt x="417" y="9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8" y="8"/>
                  <a:pt x="418" y="8"/>
                </a:cubicBezTo>
                <a:cubicBezTo>
                  <a:pt x="418" y="8"/>
                  <a:pt x="418" y="8"/>
                  <a:pt x="418" y="8"/>
                </a:cubicBezTo>
                <a:cubicBezTo>
                  <a:pt x="419" y="8"/>
                  <a:pt x="419" y="8"/>
                  <a:pt x="420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0" y="9"/>
                  <a:pt x="420" y="9"/>
                  <a:pt x="420" y="9"/>
                </a:cubicBezTo>
                <a:cubicBezTo>
                  <a:pt x="421" y="9"/>
                  <a:pt x="421" y="10"/>
                  <a:pt x="422" y="10"/>
                </a:cubicBezTo>
                <a:cubicBezTo>
                  <a:pt x="424" y="10"/>
                  <a:pt x="424" y="10"/>
                  <a:pt x="424" y="10"/>
                </a:cubicBezTo>
                <a:cubicBezTo>
                  <a:pt x="424" y="10"/>
                  <a:pt x="423" y="9"/>
                  <a:pt x="421" y="9"/>
                </a:cubicBezTo>
                <a:cubicBezTo>
                  <a:pt x="421" y="9"/>
                  <a:pt x="421" y="9"/>
                  <a:pt x="421" y="9"/>
                </a:cubicBezTo>
                <a:cubicBezTo>
                  <a:pt x="421" y="9"/>
                  <a:pt x="421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8"/>
                  <a:pt x="421" y="8"/>
                  <a:pt x="421" y="8"/>
                </a:cubicBezTo>
                <a:moveTo>
                  <a:pt x="399" y="10"/>
                </a:moveTo>
                <a:cubicBezTo>
                  <a:pt x="399" y="9"/>
                  <a:pt x="399" y="9"/>
                  <a:pt x="399" y="9"/>
                </a:cubicBezTo>
                <a:cubicBezTo>
                  <a:pt x="398" y="9"/>
                  <a:pt x="398" y="9"/>
                  <a:pt x="398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6" y="8"/>
                  <a:pt x="395" y="8"/>
                  <a:pt x="395" y="8"/>
                </a:cubicBezTo>
                <a:cubicBezTo>
                  <a:pt x="395" y="9"/>
                  <a:pt x="395" y="9"/>
                  <a:pt x="394" y="9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2" y="8"/>
                  <a:pt x="392" y="8"/>
                </a:cubicBezTo>
                <a:cubicBezTo>
                  <a:pt x="392" y="8"/>
                  <a:pt x="390" y="8"/>
                  <a:pt x="389" y="8"/>
                </a:cubicBezTo>
                <a:cubicBezTo>
                  <a:pt x="389" y="8"/>
                  <a:pt x="388" y="9"/>
                  <a:pt x="390" y="9"/>
                </a:cubicBezTo>
                <a:cubicBezTo>
                  <a:pt x="390" y="9"/>
                  <a:pt x="390" y="9"/>
                  <a:pt x="390" y="9"/>
                </a:cubicBezTo>
                <a:cubicBezTo>
                  <a:pt x="391" y="9"/>
                  <a:pt x="391" y="9"/>
                  <a:pt x="391" y="9"/>
                </a:cubicBezTo>
                <a:cubicBezTo>
                  <a:pt x="391" y="9"/>
                  <a:pt x="391" y="9"/>
                  <a:pt x="392" y="9"/>
                </a:cubicBezTo>
                <a:cubicBezTo>
                  <a:pt x="392" y="9"/>
                  <a:pt x="392" y="10"/>
                  <a:pt x="393" y="10"/>
                </a:cubicBezTo>
                <a:cubicBezTo>
                  <a:pt x="392" y="10"/>
                  <a:pt x="391" y="10"/>
                  <a:pt x="391" y="10"/>
                </a:cubicBezTo>
                <a:cubicBezTo>
                  <a:pt x="391" y="10"/>
                  <a:pt x="391" y="10"/>
                  <a:pt x="391" y="10"/>
                </a:cubicBezTo>
                <a:cubicBezTo>
                  <a:pt x="391" y="11"/>
                  <a:pt x="392" y="11"/>
                  <a:pt x="392" y="11"/>
                </a:cubicBezTo>
                <a:cubicBezTo>
                  <a:pt x="393" y="11"/>
                  <a:pt x="393" y="11"/>
                  <a:pt x="394" y="11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5" y="11"/>
                  <a:pt x="395" y="11"/>
                  <a:pt x="395" y="11"/>
                </a:cubicBezTo>
                <a:cubicBezTo>
                  <a:pt x="396" y="12"/>
                  <a:pt x="396" y="12"/>
                  <a:pt x="396" y="12"/>
                </a:cubicBezTo>
                <a:cubicBezTo>
                  <a:pt x="397" y="12"/>
                  <a:pt x="397" y="11"/>
                  <a:pt x="397" y="11"/>
                </a:cubicBezTo>
                <a:cubicBezTo>
                  <a:pt x="398" y="11"/>
                  <a:pt x="398" y="11"/>
                  <a:pt x="399" y="11"/>
                </a:cubicBezTo>
                <a:cubicBezTo>
                  <a:pt x="398" y="11"/>
                  <a:pt x="398" y="11"/>
                  <a:pt x="398" y="11"/>
                </a:cubicBezTo>
                <a:cubicBezTo>
                  <a:pt x="398" y="10"/>
                  <a:pt x="398" y="10"/>
                  <a:pt x="398" y="10"/>
                </a:cubicBezTo>
                <a:cubicBezTo>
                  <a:pt x="398" y="10"/>
                  <a:pt x="399" y="10"/>
                  <a:pt x="399" y="10"/>
                </a:cubicBezTo>
                <a:moveTo>
                  <a:pt x="390" y="11"/>
                </a:move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moveTo>
                  <a:pt x="401" y="18"/>
                </a:moveTo>
                <a:cubicBezTo>
                  <a:pt x="401" y="17"/>
                  <a:pt x="401" y="17"/>
                  <a:pt x="401" y="17"/>
                </a:cubicBezTo>
                <a:cubicBezTo>
                  <a:pt x="401" y="17"/>
                  <a:pt x="401" y="17"/>
                  <a:pt x="399" y="17"/>
                </a:cubicBezTo>
                <a:cubicBezTo>
                  <a:pt x="398" y="16"/>
                  <a:pt x="398" y="16"/>
                  <a:pt x="398" y="16"/>
                </a:cubicBezTo>
                <a:cubicBezTo>
                  <a:pt x="398" y="15"/>
                  <a:pt x="397" y="15"/>
                  <a:pt x="396" y="15"/>
                </a:cubicBezTo>
                <a:cubicBezTo>
                  <a:pt x="396" y="15"/>
                  <a:pt x="396" y="14"/>
                  <a:pt x="395" y="14"/>
                </a:cubicBezTo>
                <a:cubicBezTo>
                  <a:pt x="395" y="14"/>
                  <a:pt x="395" y="14"/>
                  <a:pt x="394" y="13"/>
                </a:cubicBezTo>
                <a:cubicBezTo>
                  <a:pt x="394" y="13"/>
                  <a:pt x="394" y="13"/>
                  <a:pt x="393" y="13"/>
                </a:cubicBezTo>
                <a:cubicBezTo>
                  <a:pt x="393" y="13"/>
                  <a:pt x="393" y="12"/>
                  <a:pt x="392" y="12"/>
                </a:cubicBezTo>
                <a:cubicBezTo>
                  <a:pt x="392" y="12"/>
                  <a:pt x="392" y="12"/>
                  <a:pt x="392" y="12"/>
                </a:cubicBezTo>
                <a:cubicBezTo>
                  <a:pt x="392" y="12"/>
                  <a:pt x="392" y="12"/>
                  <a:pt x="391" y="12"/>
                </a:cubicBezTo>
                <a:cubicBezTo>
                  <a:pt x="390" y="12"/>
                  <a:pt x="390" y="12"/>
                  <a:pt x="390" y="12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89" y="11"/>
                  <a:pt x="389" y="11"/>
                  <a:pt x="389" y="11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7" y="9"/>
                  <a:pt x="387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6" y="9"/>
                  <a:pt x="386" y="9"/>
                  <a:pt x="386" y="10"/>
                </a:cubicBezTo>
                <a:cubicBezTo>
                  <a:pt x="386" y="10"/>
                  <a:pt x="386" y="10"/>
                  <a:pt x="386" y="10"/>
                </a:cubicBezTo>
                <a:cubicBezTo>
                  <a:pt x="386" y="11"/>
                  <a:pt x="387" y="11"/>
                  <a:pt x="387" y="11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9"/>
                  <a:pt x="385" y="9"/>
                  <a:pt x="385" y="9"/>
                </a:cubicBezTo>
                <a:cubicBezTo>
                  <a:pt x="384" y="10"/>
                  <a:pt x="384" y="10"/>
                  <a:pt x="384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2" y="10"/>
                </a:cubicBezTo>
                <a:cubicBezTo>
                  <a:pt x="382" y="10"/>
                  <a:pt x="381" y="10"/>
                  <a:pt x="381" y="10"/>
                </a:cubicBezTo>
                <a:cubicBezTo>
                  <a:pt x="378" y="10"/>
                  <a:pt x="380" y="11"/>
                  <a:pt x="380" y="11"/>
                </a:cubicBezTo>
                <a:cubicBezTo>
                  <a:pt x="380" y="11"/>
                  <a:pt x="381" y="11"/>
                  <a:pt x="381" y="11"/>
                </a:cubicBezTo>
                <a:cubicBezTo>
                  <a:pt x="381" y="11"/>
                  <a:pt x="381" y="12"/>
                  <a:pt x="381" y="12"/>
                </a:cubicBezTo>
                <a:cubicBezTo>
                  <a:pt x="380" y="13"/>
                  <a:pt x="381" y="13"/>
                  <a:pt x="381" y="14"/>
                </a:cubicBezTo>
                <a:cubicBezTo>
                  <a:pt x="380" y="14"/>
                  <a:pt x="380" y="12"/>
                  <a:pt x="379" y="12"/>
                </a:cubicBezTo>
                <a:cubicBezTo>
                  <a:pt x="379" y="13"/>
                  <a:pt x="379" y="13"/>
                  <a:pt x="379" y="14"/>
                </a:cubicBezTo>
                <a:cubicBezTo>
                  <a:pt x="380" y="15"/>
                  <a:pt x="381" y="15"/>
                  <a:pt x="381" y="15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2" y="15"/>
                  <a:pt x="382" y="15"/>
                  <a:pt x="382" y="15"/>
                </a:cubicBezTo>
                <a:cubicBezTo>
                  <a:pt x="382" y="15"/>
                  <a:pt x="382" y="15"/>
                  <a:pt x="383" y="15"/>
                </a:cubicBezTo>
                <a:cubicBezTo>
                  <a:pt x="383" y="15"/>
                  <a:pt x="383" y="15"/>
                  <a:pt x="383" y="15"/>
                </a:cubicBezTo>
                <a:cubicBezTo>
                  <a:pt x="384" y="15"/>
                  <a:pt x="384" y="14"/>
                  <a:pt x="384" y="14"/>
                </a:cubicBezTo>
                <a:cubicBezTo>
                  <a:pt x="384" y="14"/>
                  <a:pt x="384" y="14"/>
                  <a:pt x="385" y="14"/>
                </a:cubicBezTo>
                <a:cubicBezTo>
                  <a:pt x="385" y="14"/>
                  <a:pt x="385" y="14"/>
                  <a:pt x="385" y="14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4"/>
                </a:cubicBezTo>
                <a:cubicBezTo>
                  <a:pt x="386" y="14"/>
                  <a:pt x="386" y="14"/>
                  <a:pt x="387" y="14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8" y="14"/>
                  <a:pt x="388" y="14"/>
                  <a:pt x="388" y="14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7" y="15"/>
                </a:cubicBezTo>
                <a:cubicBezTo>
                  <a:pt x="387" y="15"/>
                  <a:pt x="387" y="15"/>
                  <a:pt x="387" y="15"/>
                </a:cubicBezTo>
                <a:cubicBezTo>
                  <a:pt x="387" y="15"/>
                  <a:pt x="383" y="15"/>
                  <a:pt x="383" y="16"/>
                </a:cubicBezTo>
                <a:cubicBezTo>
                  <a:pt x="383" y="17"/>
                  <a:pt x="383" y="17"/>
                  <a:pt x="383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5" y="17"/>
                  <a:pt x="385" y="17"/>
                  <a:pt x="386" y="17"/>
                </a:cubicBezTo>
                <a:cubicBezTo>
                  <a:pt x="386" y="17"/>
                  <a:pt x="387" y="16"/>
                  <a:pt x="387" y="16"/>
                </a:cubicBezTo>
                <a:cubicBezTo>
                  <a:pt x="387" y="16"/>
                  <a:pt x="387" y="16"/>
                  <a:pt x="387" y="16"/>
                </a:cubicBezTo>
                <a:cubicBezTo>
                  <a:pt x="387" y="16"/>
                  <a:pt x="387" y="16"/>
                  <a:pt x="388" y="16"/>
                </a:cubicBezTo>
                <a:cubicBezTo>
                  <a:pt x="387" y="17"/>
                  <a:pt x="387" y="17"/>
                  <a:pt x="387" y="17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3" y="17"/>
                  <a:pt x="383" y="18"/>
                  <a:pt x="384" y="19"/>
                </a:cubicBezTo>
                <a:cubicBezTo>
                  <a:pt x="384" y="19"/>
                  <a:pt x="384" y="19"/>
                  <a:pt x="385" y="19"/>
                </a:cubicBezTo>
                <a:cubicBezTo>
                  <a:pt x="386" y="19"/>
                  <a:pt x="386" y="19"/>
                  <a:pt x="388" y="22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8" y="21"/>
                  <a:pt x="389" y="21"/>
                  <a:pt x="389" y="20"/>
                </a:cubicBezTo>
                <a:cubicBezTo>
                  <a:pt x="389" y="19"/>
                  <a:pt x="389" y="19"/>
                  <a:pt x="389" y="18"/>
                </a:cubicBezTo>
                <a:cubicBezTo>
                  <a:pt x="390" y="18"/>
                  <a:pt x="390" y="18"/>
                  <a:pt x="390" y="18"/>
                </a:cubicBezTo>
                <a:cubicBezTo>
                  <a:pt x="390" y="17"/>
                  <a:pt x="390" y="17"/>
                  <a:pt x="390" y="16"/>
                </a:cubicBezTo>
                <a:cubicBezTo>
                  <a:pt x="391" y="16"/>
                  <a:pt x="391" y="16"/>
                  <a:pt x="391" y="16"/>
                </a:cubicBezTo>
                <a:cubicBezTo>
                  <a:pt x="391" y="15"/>
                  <a:pt x="391" y="14"/>
                  <a:pt x="391" y="14"/>
                </a:cubicBezTo>
                <a:cubicBezTo>
                  <a:pt x="391" y="14"/>
                  <a:pt x="392" y="14"/>
                  <a:pt x="393" y="14"/>
                </a:cubicBezTo>
                <a:cubicBezTo>
                  <a:pt x="393" y="14"/>
                  <a:pt x="393" y="14"/>
                  <a:pt x="393" y="14"/>
                </a:cubicBezTo>
                <a:cubicBezTo>
                  <a:pt x="393" y="14"/>
                  <a:pt x="393" y="15"/>
                  <a:pt x="393" y="15"/>
                </a:cubicBezTo>
                <a:cubicBezTo>
                  <a:pt x="395" y="15"/>
                  <a:pt x="395" y="17"/>
                  <a:pt x="395" y="17"/>
                </a:cubicBezTo>
                <a:cubicBezTo>
                  <a:pt x="394" y="17"/>
                  <a:pt x="394" y="18"/>
                  <a:pt x="395" y="18"/>
                </a:cubicBezTo>
                <a:cubicBezTo>
                  <a:pt x="395" y="18"/>
                  <a:pt x="395" y="18"/>
                  <a:pt x="395" y="18"/>
                </a:cubicBezTo>
                <a:cubicBezTo>
                  <a:pt x="396" y="18"/>
                  <a:pt x="396" y="17"/>
                  <a:pt x="397" y="17"/>
                </a:cubicBezTo>
                <a:cubicBezTo>
                  <a:pt x="397" y="18"/>
                  <a:pt x="397" y="18"/>
                  <a:pt x="398" y="19"/>
                </a:cubicBezTo>
                <a:cubicBezTo>
                  <a:pt x="398" y="19"/>
                  <a:pt x="398" y="19"/>
                  <a:pt x="399" y="19"/>
                </a:cubicBezTo>
                <a:cubicBezTo>
                  <a:pt x="399" y="19"/>
                  <a:pt x="399" y="19"/>
                  <a:pt x="399" y="19"/>
                </a:cubicBezTo>
                <a:cubicBezTo>
                  <a:pt x="399" y="18"/>
                  <a:pt x="399" y="18"/>
                  <a:pt x="399" y="18"/>
                </a:cubicBezTo>
                <a:cubicBezTo>
                  <a:pt x="400" y="18"/>
                  <a:pt x="400" y="18"/>
                  <a:pt x="401" y="18"/>
                </a:cubicBezTo>
                <a:cubicBezTo>
                  <a:pt x="401" y="18"/>
                  <a:pt x="401" y="18"/>
                  <a:pt x="401" y="18"/>
                </a:cubicBezTo>
                <a:moveTo>
                  <a:pt x="609" y="325"/>
                </a:moveTo>
                <a:cubicBezTo>
                  <a:pt x="608" y="313"/>
                  <a:pt x="607" y="300"/>
                  <a:pt x="605" y="288"/>
                </a:cubicBezTo>
                <a:cubicBezTo>
                  <a:pt x="590" y="288"/>
                  <a:pt x="575" y="288"/>
                  <a:pt x="558" y="288"/>
                </a:cubicBezTo>
                <a:cubicBezTo>
                  <a:pt x="537" y="287"/>
                  <a:pt x="514" y="287"/>
                  <a:pt x="492" y="287"/>
                </a:cubicBezTo>
                <a:cubicBezTo>
                  <a:pt x="492" y="287"/>
                  <a:pt x="490" y="292"/>
                  <a:pt x="489" y="294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88" y="295"/>
                  <a:pt x="488" y="295"/>
                  <a:pt x="488" y="295"/>
                </a:cubicBezTo>
                <a:cubicBezTo>
                  <a:pt x="487" y="295"/>
                  <a:pt x="487" y="295"/>
                  <a:pt x="487" y="295"/>
                </a:cubicBezTo>
                <a:cubicBezTo>
                  <a:pt x="486" y="295"/>
                  <a:pt x="486" y="295"/>
                  <a:pt x="484" y="295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83" y="295"/>
                  <a:pt x="483" y="295"/>
                  <a:pt x="483" y="295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1" y="296"/>
                  <a:pt x="481" y="296"/>
                  <a:pt x="480" y="296"/>
                </a:cubicBezTo>
                <a:cubicBezTo>
                  <a:pt x="480" y="295"/>
                  <a:pt x="479" y="295"/>
                  <a:pt x="479" y="295"/>
                </a:cubicBezTo>
                <a:cubicBezTo>
                  <a:pt x="479" y="295"/>
                  <a:pt x="478" y="294"/>
                  <a:pt x="478" y="294"/>
                </a:cubicBezTo>
                <a:cubicBezTo>
                  <a:pt x="478" y="294"/>
                  <a:pt x="475" y="294"/>
                  <a:pt x="473" y="294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72" y="294"/>
                  <a:pt x="472" y="294"/>
                  <a:pt x="472" y="294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73" y="295"/>
                  <a:pt x="474" y="295"/>
                  <a:pt x="477" y="296"/>
                </a:cubicBezTo>
                <a:cubicBezTo>
                  <a:pt x="478" y="296"/>
                  <a:pt x="478" y="297"/>
                  <a:pt x="478" y="297"/>
                </a:cubicBezTo>
                <a:cubicBezTo>
                  <a:pt x="478" y="298"/>
                  <a:pt x="478" y="298"/>
                  <a:pt x="478" y="298"/>
                </a:cubicBezTo>
                <a:cubicBezTo>
                  <a:pt x="478" y="299"/>
                  <a:pt x="478" y="299"/>
                  <a:pt x="479" y="300"/>
                </a:cubicBezTo>
                <a:cubicBezTo>
                  <a:pt x="479" y="300"/>
                  <a:pt x="479" y="301"/>
                  <a:pt x="479" y="301"/>
                </a:cubicBezTo>
                <a:cubicBezTo>
                  <a:pt x="479" y="302"/>
                  <a:pt x="479" y="302"/>
                  <a:pt x="479" y="302"/>
                </a:cubicBezTo>
                <a:cubicBezTo>
                  <a:pt x="479" y="303"/>
                  <a:pt x="479" y="303"/>
                  <a:pt x="479" y="303"/>
                </a:cubicBezTo>
                <a:cubicBezTo>
                  <a:pt x="479" y="306"/>
                  <a:pt x="482" y="308"/>
                  <a:pt x="483" y="311"/>
                </a:cubicBezTo>
                <a:cubicBezTo>
                  <a:pt x="485" y="314"/>
                  <a:pt x="486" y="314"/>
                  <a:pt x="487" y="315"/>
                </a:cubicBezTo>
                <a:cubicBezTo>
                  <a:pt x="488" y="315"/>
                  <a:pt x="488" y="315"/>
                  <a:pt x="489" y="315"/>
                </a:cubicBezTo>
                <a:cubicBezTo>
                  <a:pt x="491" y="316"/>
                  <a:pt x="491" y="313"/>
                  <a:pt x="492" y="312"/>
                </a:cubicBezTo>
                <a:cubicBezTo>
                  <a:pt x="492" y="313"/>
                  <a:pt x="493" y="313"/>
                  <a:pt x="493" y="313"/>
                </a:cubicBezTo>
                <a:cubicBezTo>
                  <a:pt x="495" y="316"/>
                  <a:pt x="498" y="318"/>
                  <a:pt x="499" y="321"/>
                </a:cubicBezTo>
                <a:cubicBezTo>
                  <a:pt x="505" y="332"/>
                  <a:pt x="505" y="332"/>
                  <a:pt x="505" y="332"/>
                </a:cubicBezTo>
                <a:cubicBezTo>
                  <a:pt x="505" y="333"/>
                  <a:pt x="505" y="333"/>
                  <a:pt x="505" y="333"/>
                </a:cubicBezTo>
                <a:cubicBezTo>
                  <a:pt x="504" y="335"/>
                  <a:pt x="504" y="337"/>
                  <a:pt x="505" y="339"/>
                </a:cubicBezTo>
                <a:cubicBezTo>
                  <a:pt x="506" y="341"/>
                  <a:pt x="509" y="340"/>
                  <a:pt x="510" y="341"/>
                </a:cubicBezTo>
                <a:cubicBezTo>
                  <a:pt x="511" y="342"/>
                  <a:pt x="516" y="352"/>
                  <a:pt x="516" y="352"/>
                </a:cubicBezTo>
                <a:cubicBezTo>
                  <a:pt x="518" y="356"/>
                  <a:pt x="514" y="362"/>
                  <a:pt x="519" y="364"/>
                </a:cubicBezTo>
                <a:cubicBezTo>
                  <a:pt x="519" y="364"/>
                  <a:pt x="525" y="368"/>
                  <a:pt x="527" y="373"/>
                </a:cubicBezTo>
                <a:cubicBezTo>
                  <a:pt x="527" y="376"/>
                  <a:pt x="528" y="376"/>
                  <a:pt x="529" y="377"/>
                </a:cubicBezTo>
                <a:cubicBezTo>
                  <a:pt x="531" y="379"/>
                  <a:pt x="531" y="379"/>
                  <a:pt x="538" y="397"/>
                </a:cubicBezTo>
                <a:cubicBezTo>
                  <a:pt x="538" y="401"/>
                  <a:pt x="538" y="404"/>
                  <a:pt x="538" y="408"/>
                </a:cubicBezTo>
                <a:cubicBezTo>
                  <a:pt x="539" y="414"/>
                  <a:pt x="547" y="415"/>
                  <a:pt x="549" y="412"/>
                </a:cubicBezTo>
                <a:cubicBezTo>
                  <a:pt x="553" y="408"/>
                  <a:pt x="553" y="408"/>
                  <a:pt x="555" y="407"/>
                </a:cubicBezTo>
                <a:cubicBezTo>
                  <a:pt x="557" y="407"/>
                  <a:pt x="559" y="407"/>
                  <a:pt x="561" y="407"/>
                </a:cubicBezTo>
                <a:cubicBezTo>
                  <a:pt x="561" y="407"/>
                  <a:pt x="561" y="407"/>
                  <a:pt x="561" y="407"/>
                </a:cubicBezTo>
                <a:cubicBezTo>
                  <a:pt x="562" y="408"/>
                  <a:pt x="562" y="408"/>
                  <a:pt x="563" y="408"/>
                </a:cubicBezTo>
                <a:cubicBezTo>
                  <a:pt x="563" y="408"/>
                  <a:pt x="563" y="408"/>
                  <a:pt x="563" y="408"/>
                </a:cubicBezTo>
                <a:cubicBezTo>
                  <a:pt x="564" y="408"/>
                  <a:pt x="564" y="407"/>
                  <a:pt x="565" y="406"/>
                </a:cubicBezTo>
                <a:cubicBezTo>
                  <a:pt x="569" y="400"/>
                  <a:pt x="577" y="402"/>
                  <a:pt x="582" y="397"/>
                </a:cubicBezTo>
                <a:cubicBezTo>
                  <a:pt x="583" y="396"/>
                  <a:pt x="583" y="396"/>
                  <a:pt x="586" y="396"/>
                </a:cubicBezTo>
                <a:cubicBezTo>
                  <a:pt x="587" y="395"/>
                  <a:pt x="587" y="395"/>
                  <a:pt x="587" y="395"/>
                </a:cubicBezTo>
                <a:cubicBezTo>
                  <a:pt x="587" y="392"/>
                  <a:pt x="587" y="392"/>
                  <a:pt x="588" y="391"/>
                </a:cubicBezTo>
                <a:cubicBezTo>
                  <a:pt x="589" y="391"/>
                  <a:pt x="589" y="391"/>
                  <a:pt x="591" y="390"/>
                </a:cubicBezTo>
                <a:cubicBezTo>
                  <a:pt x="593" y="389"/>
                  <a:pt x="593" y="389"/>
                  <a:pt x="601" y="389"/>
                </a:cubicBezTo>
                <a:cubicBezTo>
                  <a:pt x="601" y="389"/>
                  <a:pt x="601" y="385"/>
                  <a:pt x="603" y="382"/>
                </a:cubicBezTo>
                <a:cubicBezTo>
                  <a:pt x="605" y="382"/>
                  <a:pt x="606" y="382"/>
                  <a:pt x="608" y="382"/>
                </a:cubicBezTo>
                <a:cubicBezTo>
                  <a:pt x="609" y="379"/>
                  <a:pt x="610" y="376"/>
                  <a:pt x="610" y="376"/>
                </a:cubicBezTo>
                <a:cubicBezTo>
                  <a:pt x="611" y="365"/>
                  <a:pt x="610" y="354"/>
                  <a:pt x="610" y="342"/>
                </a:cubicBezTo>
                <a:cubicBezTo>
                  <a:pt x="609" y="343"/>
                  <a:pt x="609" y="343"/>
                  <a:pt x="609" y="343"/>
                </a:cubicBezTo>
                <a:cubicBezTo>
                  <a:pt x="608" y="342"/>
                  <a:pt x="609" y="340"/>
                  <a:pt x="608" y="339"/>
                </a:cubicBezTo>
                <a:cubicBezTo>
                  <a:pt x="607" y="339"/>
                  <a:pt x="607" y="339"/>
                  <a:pt x="607" y="338"/>
                </a:cubicBezTo>
                <a:cubicBezTo>
                  <a:pt x="607" y="335"/>
                  <a:pt x="606" y="333"/>
                  <a:pt x="606" y="331"/>
                </a:cubicBezTo>
                <a:cubicBezTo>
                  <a:pt x="606" y="330"/>
                  <a:pt x="606" y="330"/>
                  <a:pt x="605" y="329"/>
                </a:cubicBezTo>
                <a:cubicBezTo>
                  <a:pt x="602" y="331"/>
                  <a:pt x="602" y="331"/>
                  <a:pt x="601" y="340"/>
                </a:cubicBezTo>
                <a:cubicBezTo>
                  <a:pt x="600" y="340"/>
                  <a:pt x="599" y="340"/>
                  <a:pt x="597" y="340"/>
                </a:cubicBezTo>
                <a:cubicBezTo>
                  <a:pt x="596" y="340"/>
                  <a:pt x="596" y="340"/>
                  <a:pt x="596" y="340"/>
                </a:cubicBezTo>
                <a:cubicBezTo>
                  <a:pt x="595" y="340"/>
                  <a:pt x="594" y="339"/>
                  <a:pt x="593" y="339"/>
                </a:cubicBezTo>
                <a:cubicBezTo>
                  <a:pt x="592" y="339"/>
                  <a:pt x="592" y="339"/>
                  <a:pt x="592" y="339"/>
                </a:cubicBezTo>
                <a:cubicBezTo>
                  <a:pt x="589" y="341"/>
                  <a:pt x="589" y="341"/>
                  <a:pt x="588" y="343"/>
                </a:cubicBezTo>
                <a:cubicBezTo>
                  <a:pt x="588" y="343"/>
                  <a:pt x="584" y="342"/>
                  <a:pt x="584" y="337"/>
                </a:cubicBezTo>
                <a:cubicBezTo>
                  <a:pt x="584" y="337"/>
                  <a:pt x="584" y="336"/>
                  <a:pt x="585" y="336"/>
                </a:cubicBezTo>
                <a:cubicBezTo>
                  <a:pt x="586" y="335"/>
                  <a:pt x="586" y="335"/>
                  <a:pt x="587" y="335"/>
                </a:cubicBezTo>
                <a:cubicBezTo>
                  <a:pt x="587" y="335"/>
                  <a:pt x="588" y="335"/>
                  <a:pt x="588" y="335"/>
                </a:cubicBezTo>
                <a:cubicBezTo>
                  <a:pt x="594" y="338"/>
                  <a:pt x="594" y="334"/>
                  <a:pt x="594" y="334"/>
                </a:cubicBezTo>
                <a:cubicBezTo>
                  <a:pt x="593" y="334"/>
                  <a:pt x="593" y="334"/>
                  <a:pt x="593" y="334"/>
                </a:cubicBezTo>
                <a:cubicBezTo>
                  <a:pt x="592" y="333"/>
                  <a:pt x="592" y="333"/>
                  <a:pt x="591" y="333"/>
                </a:cubicBezTo>
                <a:cubicBezTo>
                  <a:pt x="591" y="333"/>
                  <a:pt x="590" y="333"/>
                  <a:pt x="590" y="334"/>
                </a:cubicBezTo>
                <a:cubicBezTo>
                  <a:pt x="589" y="334"/>
                  <a:pt x="589" y="334"/>
                  <a:pt x="588" y="334"/>
                </a:cubicBezTo>
                <a:cubicBezTo>
                  <a:pt x="585" y="333"/>
                  <a:pt x="582" y="333"/>
                  <a:pt x="580" y="332"/>
                </a:cubicBezTo>
                <a:cubicBezTo>
                  <a:pt x="579" y="332"/>
                  <a:pt x="578" y="332"/>
                  <a:pt x="578" y="332"/>
                </a:cubicBezTo>
                <a:cubicBezTo>
                  <a:pt x="578" y="330"/>
                  <a:pt x="578" y="327"/>
                  <a:pt x="577" y="325"/>
                </a:cubicBezTo>
                <a:cubicBezTo>
                  <a:pt x="576" y="324"/>
                  <a:pt x="576" y="324"/>
                  <a:pt x="570" y="321"/>
                </a:cubicBezTo>
                <a:cubicBezTo>
                  <a:pt x="568" y="316"/>
                  <a:pt x="565" y="311"/>
                  <a:pt x="565" y="305"/>
                </a:cubicBezTo>
                <a:cubicBezTo>
                  <a:pt x="566" y="301"/>
                  <a:pt x="571" y="303"/>
                  <a:pt x="572" y="303"/>
                </a:cubicBezTo>
                <a:cubicBezTo>
                  <a:pt x="572" y="304"/>
                  <a:pt x="572" y="304"/>
                  <a:pt x="576" y="308"/>
                </a:cubicBezTo>
                <a:cubicBezTo>
                  <a:pt x="578" y="310"/>
                  <a:pt x="578" y="310"/>
                  <a:pt x="580" y="314"/>
                </a:cubicBezTo>
                <a:cubicBezTo>
                  <a:pt x="581" y="317"/>
                  <a:pt x="584" y="317"/>
                  <a:pt x="586" y="319"/>
                </a:cubicBezTo>
                <a:cubicBezTo>
                  <a:pt x="589" y="323"/>
                  <a:pt x="590" y="323"/>
                  <a:pt x="598" y="324"/>
                </a:cubicBezTo>
                <a:cubicBezTo>
                  <a:pt x="599" y="324"/>
                  <a:pt x="599" y="324"/>
                  <a:pt x="599" y="324"/>
                </a:cubicBezTo>
                <a:cubicBezTo>
                  <a:pt x="599" y="324"/>
                  <a:pt x="600" y="324"/>
                  <a:pt x="600" y="324"/>
                </a:cubicBezTo>
                <a:cubicBezTo>
                  <a:pt x="601" y="324"/>
                  <a:pt x="602" y="324"/>
                  <a:pt x="604" y="323"/>
                </a:cubicBezTo>
                <a:cubicBezTo>
                  <a:pt x="604" y="323"/>
                  <a:pt x="605" y="323"/>
                  <a:pt x="605" y="323"/>
                </a:cubicBezTo>
                <a:cubicBezTo>
                  <a:pt x="607" y="323"/>
                  <a:pt x="607" y="323"/>
                  <a:pt x="609" y="325"/>
                </a:cubicBezTo>
                <a:cubicBezTo>
                  <a:pt x="609" y="325"/>
                  <a:pt x="609" y="325"/>
                  <a:pt x="609" y="325"/>
                </a:cubicBezTo>
                <a:moveTo>
                  <a:pt x="680" y="160"/>
                </a:moveTo>
                <a:cubicBezTo>
                  <a:pt x="671" y="147"/>
                  <a:pt x="657" y="130"/>
                  <a:pt x="646" y="118"/>
                </a:cubicBezTo>
                <a:cubicBezTo>
                  <a:pt x="649" y="120"/>
                  <a:pt x="614" y="121"/>
                  <a:pt x="550" y="121"/>
                </a:cubicBezTo>
                <a:cubicBezTo>
                  <a:pt x="577" y="168"/>
                  <a:pt x="596" y="225"/>
                  <a:pt x="605" y="288"/>
                </a:cubicBezTo>
                <a:cubicBezTo>
                  <a:pt x="690" y="289"/>
                  <a:pt x="736" y="287"/>
                  <a:pt x="736" y="284"/>
                </a:cubicBezTo>
                <a:cubicBezTo>
                  <a:pt x="730" y="264"/>
                  <a:pt x="730" y="264"/>
                  <a:pt x="730" y="264"/>
                </a:cubicBezTo>
                <a:cubicBezTo>
                  <a:pt x="718" y="228"/>
                  <a:pt x="718" y="227"/>
                  <a:pt x="709" y="210"/>
                </a:cubicBezTo>
                <a:cubicBezTo>
                  <a:pt x="693" y="178"/>
                  <a:pt x="690" y="173"/>
                  <a:pt x="680" y="160"/>
                </a:cubicBezTo>
                <a:moveTo>
                  <a:pt x="415" y="119"/>
                </a:moveTo>
                <a:cubicBezTo>
                  <a:pt x="416" y="119"/>
                  <a:pt x="418" y="119"/>
                  <a:pt x="420" y="119"/>
                </a:cubicBezTo>
                <a:cubicBezTo>
                  <a:pt x="419" y="119"/>
                  <a:pt x="419" y="119"/>
                  <a:pt x="419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7" y="118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6" y="117"/>
                  <a:pt x="416" y="117"/>
                  <a:pt x="415" y="117"/>
                </a:cubicBezTo>
                <a:cubicBezTo>
                  <a:pt x="415" y="117"/>
                  <a:pt x="415" y="117"/>
                  <a:pt x="415" y="117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5" y="119"/>
                  <a:pt x="415" y="119"/>
                  <a:pt x="415" y="119"/>
                </a:cubicBezTo>
                <a:moveTo>
                  <a:pt x="416" y="52"/>
                </a:moveTo>
                <a:cubicBezTo>
                  <a:pt x="416" y="51"/>
                  <a:pt x="416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4" y="50"/>
                  <a:pt x="414" y="50"/>
                  <a:pt x="413" y="50"/>
                </a:cubicBezTo>
                <a:cubicBezTo>
                  <a:pt x="414" y="50"/>
                  <a:pt x="414" y="50"/>
                  <a:pt x="414" y="50"/>
                </a:cubicBezTo>
                <a:cubicBezTo>
                  <a:pt x="414" y="51"/>
                  <a:pt x="414" y="51"/>
                  <a:pt x="414" y="51"/>
                </a:cubicBezTo>
                <a:cubicBezTo>
                  <a:pt x="414" y="51"/>
                  <a:pt x="414" y="52"/>
                  <a:pt x="414" y="52"/>
                </a:cubicBezTo>
                <a:cubicBezTo>
                  <a:pt x="415" y="52"/>
                  <a:pt x="415" y="52"/>
                  <a:pt x="416" y="52"/>
                </a:cubicBezTo>
                <a:moveTo>
                  <a:pt x="550" y="121"/>
                </a:moveTo>
                <a:cubicBezTo>
                  <a:pt x="537" y="99"/>
                  <a:pt x="522" y="79"/>
                  <a:pt x="507" y="62"/>
                </a:cubicBezTo>
                <a:cubicBezTo>
                  <a:pt x="507" y="63"/>
                  <a:pt x="507" y="63"/>
                  <a:pt x="507" y="63"/>
                </a:cubicBezTo>
                <a:cubicBezTo>
                  <a:pt x="506" y="64"/>
                  <a:pt x="506" y="64"/>
                  <a:pt x="506" y="64"/>
                </a:cubicBezTo>
                <a:cubicBezTo>
                  <a:pt x="505" y="63"/>
                  <a:pt x="504" y="63"/>
                  <a:pt x="504" y="63"/>
                </a:cubicBezTo>
                <a:cubicBezTo>
                  <a:pt x="504" y="63"/>
                  <a:pt x="504" y="63"/>
                  <a:pt x="503" y="63"/>
                </a:cubicBezTo>
                <a:cubicBezTo>
                  <a:pt x="503" y="64"/>
                  <a:pt x="504" y="65"/>
                  <a:pt x="504" y="65"/>
                </a:cubicBezTo>
                <a:cubicBezTo>
                  <a:pt x="504" y="65"/>
                  <a:pt x="503" y="65"/>
                  <a:pt x="503" y="65"/>
                </a:cubicBezTo>
                <a:cubicBezTo>
                  <a:pt x="501" y="64"/>
                  <a:pt x="501" y="64"/>
                  <a:pt x="498" y="61"/>
                </a:cubicBezTo>
                <a:cubicBezTo>
                  <a:pt x="497" y="62"/>
                  <a:pt x="497" y="62"/>
                  <a:pt x="497" y="62"/>
                </a:cubicBezTo>
                <a:cubicBezTo>
                  <a:pt x="497" y="62"/>
                  <a:pt x="497" y="62"/>
                  <a:pt x="496" y="62"/>
                </a:cubicBezTo>
                <a:cubicBezTo>
                  <a:pt x="496" y="63"/>
                  <a:pt x="496" y="63"/>
                  <a:pt x="496" y="63"/>
                </a:cubicBezTo>
                <a:cubicBezTo>
                  <a:pt x="495" y="63"/>
                  <a:pt x="495" y="63"/>
                  <a:pt x="495" y="63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4"/>
                  <a:pt x="493" y="64"/>
                  <a:pt x="493" y="64"/>
                </a:cubicBezTo>
                <a:cubicBezTo>
                  <a:pt x="492" y="65"/>
                  <a:pt x="492" y="65"/>
                  <a:pt x="492" y="65"/>
                </a:cubicBezTo>
                <a:cubicBezTo>
                  <a:pt x="490" y="65"/>
                  <a:pt x="490" y="65"/>
                  <a:pt x="490" y="67"/>
                </a:cubicBezTo>
                <a:cubicBezTo>
                  <a:pt x="489" y="67"/>
                  <a:pt x="489" y="67"/>
                  <a:pt x="488" y="67"/>
                </a:cubicBezTo>
                <a:cubicBezTo>
                  <a:pt x="487" y="68"/>
                  <a:pt x="487" y="68"/>
                  <a:pt x="487" y="68"/>
                </a:cubicBezTo>
                <a:cubicBezTo>
                  <a:pt x="490" y="70"/>
                  <a:pt x="490" y="70"/>
                  <a:pt x="490" y="70"/>
                </a:cubicBezTo>
                <a:cubicBezTo>
                  <a:pt x="489" y="72"/>
                  <a:pt x="489" y="72"/>
                  <a:pt x="486" y="73"/>
                </a:cubicBezTo>
                <a:cubicBezTo>
                  <a:pt x="486" y="73"/>
                  <a:pt x="486" y="73"/>
                  <a:pt x="486" y="73"/>
                </a:cubicBezTo>
                <a:cubicBezTo>
                  <a:pt x="480" y="69"/>
                  <a:pt x="480" y="69"/>
                  <a:pt x="480" y="68"/>
                </a:cubicBezTo>
                <a:cubicBezTo>
                  <a:pt x="481" y="68"/>
                  <a:pt x="482" y="68"/>
                  <a:pt x="483" y="68"/>
                </a:cubicBezTo>
                <a:cubicBezTo>
                  <a:pt x="483" y="67"/>
                  <a:pt x="482" y="66"/>
                  <a:pt x="482" y="65"/>
                </a:cubicBezTo>
                <a:cubicBezTo>
                  <a:pt x="481" y="65"/>
                  <a:pt x="481" y="65"/>
                  <a:pt x="480" y="65"/>
                </a:cubicBezTo>
                <a:cubicBezTo>
                  <a:pt x="479" y="64"/>
                  <a:pt x="479" y="64"/>
                  <a:pt x="477" y="63"/>
                </a:cubicBezTo>
                <a:cubicBezTo>
                  <a:pt x="477" y="63"/>
                  <a:pt x="477" y="63"/>
                  <a:pt x="476" y="63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5" y="62"/>
                  <a:pt x="475" y="62"/>
                  <a:pt x="473" y="62"/>
                </a:cubicBezTo>
                <a:cubicBezTo>
                  <a:pt x="472" y="62"/>
                  <a:pt x="472" y="62"/>
                  <a:pt x="472" y="62"/>
                </a:cubicBezTo>
                <a:cubicBezTo>
                  <a:pt x="471" y="63"/>
                  <a:pt x="471" y="63"/>
                  <a:pt x="472" y="63"/>
                </a:cubicBezTo>
                <a:cubicBezTo>
                  <a:pt x="472" y="64"/>
                  <a:pt x="472" y="64"/>
                  <a:pt x="473" y="64"/>
                </a:cubicBezTo>
                <a:cubicBezTo>
                  <a:pt x="475" y="65"/>
                  <a:pt x="476" y="67"/>
                  <a:pt x="476" y="68"/>
                </a:cubicBezTo>
                <a:cubicBezTo>
                  <a:pt x="476" y="69"/>
                  <a:pt x="476" y="70"/>
                  <a:pt x="478" y="71"/>
                </a:cubicBezTo>
                <a:cubicBezTo>
                  <a:pt x="479" y="71"/>
                  <a:pt x="479" y="71"/>
                  <a:pt x="481" y="73"/>
                </a:cubicBezTo>
                <a:cubicBezTo>
                  <a:pt x="481" y="73"/>
                  <a:pt x="481" y="73"/>
                  <a:pt x="481" y="73"/>
                </a:cubicBezTo>
                <a:cubicBezTo>
                  <a:pt x="481" y="75"/>
                  <a:pt x="482" y="76"/>
                  <a:pt x="483" y="77"/>
                </a:cubicBezTo>
                <a:cubicBezTo>
                  <a:pt x="480" y="77"/>
                  <a:pt x="480" y="77"/>
                  <a:pt x="480" y="76"/>
                </a:cubicBezTo>
                <a:cubicBezTo>
                  <a:pt x="479" y="75"/>
                  <a:pt x="479" y="75"/>
                  <a:pt x="479" y="75"/>
                </a:cubicBezTo>
                <a:cubicBezTo>
                  <a:pt x="479" y="75"/>
                  <a:pt x="479" y="75"/>
                  <a:pt x="474" y="75"/>
                </a:cubicBezTo>
                <a:cubicBezTo>
                  <a:pt x="474" y="76"/>
                  <a:pt x="474" y="77"/>
                  <a:pt x="474" y="77"/>
                </a:cubicBezTo>
                <a:cubicBezTo>
                  <a:pt x="471" y="78"/>
                  <a:pt x="471" y="78"/>
                  <a:pt x="471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1" y="82"/>
                  <a:pt x="474" y="83"/>
                  <a:pt x="475" y="85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71" y="85"/>
                  <a:pt x="471" y="85"/>
                  <a:pt x="470" y="85"/>
                </a:cubicBezTo>
                <a:cubicBezTo>
                  <a:pt x="470" y="85"/>
                  <a:pt x="470" y="85"/>
                  <a:pt x="469" y="85"/>
                </a:cubicBezTo>
                <a:cubicBezTo>
                  <a:pt x="464" y="84"/>
                  <a:pt x="462" y="82"/>
                  <a:pt x="462" y="81"/>
                </a:cubicBezTo>
                <a:cubicBezTo>
                  <a:pt x="461" y="82"/>
                  <a:pt x="461" y="82"/>
                  <a:pt x="460" y="83"/>
                </a:cubicBezTo>
                <a:cubicBezTo>
                  <a:pt x="460" y="84"/>
                  <a:pt x="460" y="85"/>
                  <a:pt x="463" y="85"/>
                </a:cubicBezTo>
                <a:cubicBezTo>
                  <a:pt x="463" y="86"/>
                  <a:pt x="463" y="86"/>
                  <a:pt x="463" y="86"/>
                </a:cubicBezTo>
                <a:cubicBezTo>
                  <a:pt x="464" y="87"/>
                  <a:pt x="464" y="87"/>
                  <a:pt x="464" y="87"/>
                </a:cubicBezTo>
                <a:cubicBezTo>
                  <a:pt x="466" y="87"/>
                  <a:pt x="467" y="87"/>
                  <a:pt x="468" y="88"/>
                </a:cubicBezTo>
                <a:cubicBezTo>
                  <a:pt x="468" y="89"/>
                  <a:pt x="468" y="89"/>
                  <a:pt x="468" y="89"/>
                </a:cubicBezTo>
                <a:cubicBezTo>
                  <a:pt x="467" y="89"/>
                  <a:pt x="466" y="89"/>
                  <a:pt x="465" y="89"/>
                </a:cubicBezTo>
                <a:cubicBezTo>
                  <a:pt x="464" y="90"/>
                  <a:pt x="464" y="90"/>
                  <a:pt x="464" y="90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4" y="83"/>
                  <a:pt x="453" y="83"/>
                  <a:pt x="453" y="83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0" y="75"/>
                  <a:pt x="443" y="75"/>
                  <a:pt x="441" y="70"/>
                </a:cubicBezTo>
                <a:cubicBezTo>
                  <a:pt x="443" y="71"/>
                  <a:pt x="452" y="74"/>
                  <a:pt x="452" y="74"/>
                </a:cubicBezTo>
                <a:cubicBezTo>
                  <a:pt x="454" y="74"/>
                  <a:pt x="455" y="75"/>
                  <a:pt x="457" y="75"/>
                </a:cubicBezTo>
                <a:cubicBezTo>
                  <a:pt x="459" y="75"/>
                  <a:pt x="460" y="76"/>
                  <a:pt x="462" y="76"/>
                </a:cubicBezTo>
                <a:cubicBezTo>
                  <a:pt x="463" y="76"/>
                  <a:pt x="463" y="76"/>
                  <a:pt x="464" y="76"/>
                </a:cubicBezTo>
                <a:cubicBezTo>
                  <a:pt x="464" y="76"/>
                  <a:pt x="464" y="76"/>
                  <a:pt x="464" y="76"/>
                </a:cubicBezTo>
                <a:cubicBezTo>
                  <a:pt x="477" y="72"/>
                  <a:pt x="464" y="66"/>
                  <a:pt x="464" y="66"/>
                </a:cubicBezTo>
                <a:cubicBezTo>
                  <a:pt x="454" y="62"/>
                  <a:pt x="454" y="62"/>
                  <a:pt x="454" y="62"/>
                </a:cubicBezTo>
                <a:cubicBezTo>
                  <a:pt x="453" y="61"/>
                  <a:pt x="452" y="61"/>
                  <a:pt x="451" y="61"/>
                </a:cubicBezTo>
                <a:cubicBezTo>
                  <a:pt x="450" y="60"/>
                  <a:pt x="450" y="60"/>
                  <a:pt x="447" y="60"/>
                </a:cubicBezTo>
                <a:cubicBezTo>
                  <a:pt x="446" y="60"/>
                  <a:pt x="446" y="60"/>
                  <a:pt x="446" y="60"/>
                </a:cubicBezTo>
                <a:cubicBezTo>
                  <a:pt x="445" y="60"/>
                  <a:pt x="444" y="59"/>
                  <a:pt x="443" y="58"/>
                </a:cubicBezTo>
                <a:cubicBezTo>
                  <a:pt x="442" y="58"/>
                  <a:pt x="441" y="58"/>
                  <a:pt x="441" y="58"/>
                </a:cubicBezTo>
                <a:cubicBezTo>
                  <a:pt x="441" y="59"/>
                  <a:pt x="441" y="59"/>
                  <a:pt x="441" y="59"/>
                </a:cubicBezTo>
                <a:cubicBezTo>
                  <a:pt x="440" y="60"/>
                  <a:pt x="440" y="60"/>
                  <a:pt x="440" y="60"/>
                </a:cubicBezTo>
                <a:cubicBezTo>
                  <a:pt x="439" y="59"/>
                  <a:pt x="439" y="59"/>
                  <a:pt x="439" y="59"/>
                </a:cubicBezTo>
                <a:cubicBezTo>
                  <a:pt x="439" y="59"/>
                  <a:pt x="439" y="58"/>
                  <a:pt x="439" y="58"/>
                </a:cubicBezTo>
                <a:cubicBezTo>
                  <a:pt x="439" y="57"/>
                  <a:pt x="439" y="57"/>
                  <a:pt x="439" y="57"/>
                </a:cubicBezTo>
                <a:cubicBezTo>
                  <a:pt x="438" y="57"/>
                  <a:pt x="437" y="57"/>
                  <a:pt x="436" y="55"/>
                </a:cubicBezTo>
                <a:cubicBezTo>
                  <a:pt x="436" y="55"/>
                  <a:pt x="435" y="55"/>
                  <a:pt x="435" y="55"/>
                </a:cubicBezTo>
                <a:cubicBezTo>
                  <a:pt x="434" y="56"/>
                  <a:pt x="434" y="56"/>
                  <a:pt x="434" y="56"/>
                </a:cubicBezTo>
                <a:cubicBezTo>
                  <a:pt x="432" y="56"/>
                  <a:pt x="431" y="55"/>
                  <a:pt x="429" y="54"/>
                </a:cubicBezTo>
                <a:cubicBezTo>
                  <a:pt x="428" y="54"/>
                  <a:pt x="428" y="54"/>
                  <a:pt x="428" y="54"/>
                </a:cubicBezTo>
                <a:cubicBezTo>
                  <a:pt x="428" y="54"/>
                  <a:pt x="429" y="54"/>
                  <a:pt x="429" y="54"/>
                </a:cubicBezTo>
                <a:cubicBezTo>
                  <a:pt x="429" y="53"/>
                  <a:pt x="429" y="53"/>
                  <a:pt x="430" y="52"/>
                </a:cubicBezTo>
                <a:cubicBezTo>
                  <a:pt x="429" y="52"/>
                  <a:pt x="427" y="50"/>
                  <a:pt x="423" y="50"/>
                </a:cubicBezTo>
                <a:cubicBezTo>
                  <a:pt x="423" y="50"/>
                  <a:pt x="423" y="51"/>
                  <a:pt x="423" y="51"/>
                </a:cubicBezTo>
                <a:cubicBezTo>
                  <a:pt x="423" y="51"/>
                  <a:pt x="423" y="51"/>
                  <a:pt x="422" y="51"/>
                </a:cubicBezTo>
                <a:cubicBezTo>
                  <a:pt x="422" y="51"/>
                  <a:pt x="421" y="51"/>
                  <a:pt x="421" y="50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18" y="48"/>
                  <a:pt x="418" y="48"/>
                  <a:pt x="418" y="48"/>
                </a:cubicBezTo>
                <a:cubicBezTo>
                  <a:pt x="418" y="49"/>
                  <a:pt x="418" y="50"/>
                  <a:pt x="418" y="50"/>
                </a:cubicBezTo>
                <a:cubicBezTo>
                  <a:pt x="418" y="51"/>
                  <a:pt x="418" y="51"/>
                  <a:pt x="418" y="52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8" y="50"/>
                  <a:pt x="418" y="50"/>
                  <a:pt x="417" y="49"/>
                </a:cubicBezTo>
                <a:cubicBezTo>
                  <a:pt x="416" y="49"/>
                  <a:pt x="416" y="49"/>
                  <a:pt x="415" y="49"/>
                </a:cubicBezTo>
                <a:cubicBezTo>
                  <a:pt x="415" y="48"/>
                  <a:pt x="415" y="48"/>
                  <a:pt x="415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3" y="48"/>
                  <a:pt x="412" y="49"/>
                  <a:pt x="411" y="49"/>
                </a:cubicBezTo>
                <a:cubicBezTo>
                  <a:pt x="411" y="50"/>
                  <a:pt x="411" y="50"/>
                  <a:pt x="410" y="51"/>
                </a:cubicBezTo>
                <a:cubicBezTo>
                  <a:pt x="410" y="51"/>
                  <a:pt x="410" y="51"/>
                  <a:pt x="410" y="51"/>
                </a:cubicBezTo>
                <a:cubicBezTo>
                  <a:pt x="409" y="50"/>
                  <a:pt x="409" y="50"/>
                  <a:pt x="409" y="50"/>
                </a:cubicBezTo>
                <a:cubicBezTo>
                  <a:pt x="409" y="50"/>
                  <a:pt x="409" y="50"/>
                  <a:pt x="409" y="49"/>
                </a:cubicBezTo>
                <a:cubicBezTo>
                  <a:pt x="409" y="49"/>
                  <a:pt x="408" y="49"/>
                  <a:pt x="407" y="49"/>
                </a:cubicBezTo>
                <a:cubicBezTo>
                  <a:pt x="406" y="49"/>
                  <a:pt x="405" y="49"/>
                  <a:pt x="404" y="50"/>
                </a:cubicBezTo>
                <a:cubicBezTo>
                  <a:pt x="405" y="52"/>
                  <a:pt x="405" y="52"/>
                  <a:pt x="407" y="52"/>
                </a:cubicBezTo>
                <a:cubicBezTo>
                  <a:pt x="408" y="53"/>
                  <a:pt x="408" y="53"/>
                  <a:pt x="408" y="54"/>
                </a:cubicBezTo>
                <a:cubicBezTo>
                  <a:pt x="408" y="54"/>
                  <a:pt x="407" y="54"/>
                  <a:pt x="407" y="54"/>
                </a:cubicBezTo>
                <a:cubicBezTo>
                  <a:pt x="406" y="53"/>
                  <a:pt x="406" y="53"/>
                  <a:pt x="404" y="53"/>
                </a:cubicBezTo>
                <a:cubicBezTo>
                  <a:pt x="402" y="53"/>
                  <a:pt x="402" y="53"/>
                  <a:pt x="402" y="53"/>
                </a:cubicBezTo>
                <a:cubicBezTo>
                  <a:pt x="402" y="55"/>
                  <a:pt x="402" y="55"/>
                  <a:pt x="402" y="56"/>
                </a:cubicBezTo>
                <a:cubicBezTo>
                  <a:pt x="401" y="55"/>
                  <a:pt x="401" y="54"/>
                  <a:pt x="401" y="54"/>
                </a:cubicBezTo>
                <a:cubicBezTo>
                  <a:pt x="399" y="54"/>
                  <a:pt x="398" y="52"/>
                  <a:pt x="396" y="52"/>
                </a:cubicBezTo>
                <a:cubicBezTo>
                  <a:pt x="396" y="52"/>
                  <a:pt x="396" y="53"/>
                  <a:pt x="396" y="53"/>
                </a:cubicBezTo>
                <a:cubicBezTo>
                  <a:pt x="397" y="56"/>
                  <a:pt x="395" y="57"/>
                  <a:pt x="394" y="57"/>
                </a:cubicBezTo>
                <a:cubicBezTo>
                  <a:pt x="394" y="57"/>
                  <a:pt x="393" y="56"/>
                  <a:pt x="393" y="55"/>
                </a:cubicBezTo>
                <a:cubicBezTo>
                  <a:pt x="393" y="56"/>
                  <a:pt x="393" y="56"/>
                  <a:pt x="393" y="56"/>
                </a:cubicBezTo>
                <a:cubicBezTo>
                  <a:pt x="392" y="56"/>
                  <a:pt x="392" y="56"/>
                  <a:pt x="391" y="56"/>
                </a:cubicBezTo>
                <a:cubicBezTo>
                  <a:pt x="391" y="57"/>
                  <a:pt x="391" y="57"/>
                  <a:pt x="391" y="57"/>
                </a:cubicBezTo>
                <a:cubicBezTo>
                  <a:pt x="391" y="58"/>
                  <a:pt x="392" y="58"/>
                  <a:pt x="392" y="59"/>
                </a:cubicBezTo>
                <a:cubicBezTo>
                  <a:pt x="392" y="59"/>
                  <a:pt x="392" y="60"/>
                  <a:pt x="392" y="60"/>
                </a:cubicBezTo>
                <a:cubicBezTo>
                  <a:pt x="391" y="60"/>
                  <a:pt x="391" y="60"/>
                  <a:pt x="391" y="60"/>
                </a:cubicBezTo>
                <a:cubicBezTo>
                  <a:pt x="391" y="60"/>
                  <a:pt x="391" y="60"/>
                  <a:pt x="388" y="59"/>
                </a:cubicBezTo>
                <a:cubicBezTo>
                  <a:pt x="389" y="59"/>
                  <a:pt x="389" y="58"/>
                  <a:pt x="389" y="57"/>
                </a:cubicBezTo>
                <a:cubicBezTo>
                  <a:pt x="388" y="57"/>
                  <a:pt x="388" y="57"/>
                  <a:pt x="388" y="57"/>
                </a:cubicBezTo>
                <a:cubicBezTo>
                  <a:pt x="388" y="58"/>
                  <a:pt x="388" y="58"/>
                  <a:pt x="388" y="59"/>
                </a:cubicBezTo>
                <a:cubicBezTo>
                  <a:pt x="385" y="59"/>
                  <a:pt x="385" y="59"/>
                  <a:pt x="384" y="59"/>
                </a:cubicBezTo>
                <a:cubicBezTo>
                  <a:pt x="385" y="60"/>
                  <a:pt x="385" y="60"/>
                  <a:pt x="385" y="60"/>
                </a:cubicBezTo>
                <a:cubicBezTo>
                  <a:pt x="384" y="61"/>
                  <a:pt x="384" y="61"/>
                  <a:pt x="384" y="61"/>
                </a:cubicBezTo>
                <a:cubicBezTo>
                  <a:pt x="382" y="61"/>
                  <a:pt x="382" y="61"/>
                  <a:pt x="381" y="62"/>
                </a:cubicBezTo>
                <a:cubicBezTo>
                  <a:pt x="380" y="62"/>
                  <a:pt x="380" y="62"/>
                  <a:pt x="380" y="62"/>
                </a:cubicBezTo>
                <a:cubicBezTo>
                  <a:pt x="380" y="64"/>
                  <a:pt x="380" y="64"/>
                  <a:pt x="380" y="64"/>
                </a:cubicBezTo>
                <a:cubicBezTo>
                  <a:pt x="379" y="64"/>
                  <a:pt x="379" y="64"/>
                  <a:pt x="379" y="64"/>
                </a:cubicBezTo>
                <a:cubicBezTo>
                  <a:pt x="378" y="65"/>
                  <a:pt x="378" y="65"/>
                  <a:pt x="378" y="65"/>
                </a:cubicBezTo>
                <a:cubicBezTo>
                  <a:pt x="379" y="65"/>
                  <a:pt x="379" y="65"/>
                  <a:pt x="379" y="65"/>
                </a:cubicBezTo>
                <a:cubicBezTo>
                  <a:pt x="382" y="63"/>
                  <a:pt x="382" y="63"/>
                  <a:pt x="383" y="63"/>
                </a:cubicBezTo>
                <a:cubicBezTo>
                  <a:pt x="386" y="61"/>
                  <a:pt x="388" y="62"/>
                  <a:pt x="390" y="62"/>
                </a:cubicBezTo>
                <a:cubicBezTo>
                  <a:pt x="390" y="62"/>
                  <a:pt x="390" y="63"/>
                  <a:pt x="390" y="63"/>
                </a:cubicBezTo>
                <a:cubicBezTo>
                  <a:pt x="389" y="63"/>
                  <a:pt x="389" y="63"/>
                  <a:pt x="386" y="64"/>
                </a:cubicBezTo>
                <a:cubicBezTo>
                  <a:pt x="386" y="65"/>
                  <a:pt x="385" y="66"/>
                  <a:pt x="385" y="68"/>
                </a:cubicBezTo>
                <a:cubicBezTo>
                  <a:pt x="384" y="68"/>
                  <a:pt x="383" y="69"/>
                  <a:pt x="383" y="69"/>
                </a:cubicBezTo>
                <a:cubicBezTo>
                  <a:pt x="382" y="71"/>
                  <a:pt x="379" y="72"/>
                  <a:pt x="379" y="72"/>
                </a:cubicBezTo>
                <a:cubicBezTo>
                  <a:pt x="378" y="74"/>
                  <a:pt x="377" y="76"/>
                  <a:pt x="377" y="78"/>
                </a:cubicBezTo>
                <a:cubicBezTo>
                  <a:pt x="376" y="78"/>
                  <a:pt x="376" y="78"/>
                  <a:pt x="376" y="78"/>
                </a:cubicBezTo>
                <a:cubicBezTo>
                  <a:pt x="376" y="78"/>
                  <a:pt x="375" y="79"/>
                  <a:pt x="371" y="81"/>
                </a:cubicBezTo>
                <a:cubicBezTo>
                  <a:pt x="370" y="82"/>
                  <a:pt x="370" y="82"/>
                  <a:pt x="370" y="82"/>
                </a:cubicBezTo>
                <a:cubicBezTo>
                  <a:pt x="371" y="82"/>
                  <a:pt x="371" y="82"/>
                  <a:pt x="371" y="82"/>
                </a:cubicBezTo>
                <a:cubicBezTo>
                  <a:pt x="372" y="82"/>
                  <a:pt x="373" y="82"/>
                  <a:pt x="373" y="82"/>
                </a:cubicBezTo>
                <a:cubicBezTo>
                  <a:pt x="372" y="86"/>
                  <a:pt x="367" y="86"/>
                  <a:pt x="365" y="89"/>
                </a:cubicBezTo>
                <a:cubicBezTo>
                  <a:pt x="364" y="89"/>
                  <a:pt x="363" y="89"/>
                  <a:pt x="363" y="88"/>
                </a:cubicBezTo>
                <a:cubicBezTo>
                  <a:pt x="362" y="88"/>
                  <a:pt x="361" y="88"/>
                  <a:pt x="361" y="88"/>
                </a:cubicBezTo>
                <a:cubicBezTo>
                  <a:pt x="361" y="90"/>
                  <a:pt x="361" y="90"/>
                  <a:pt x="361" y="90"/>
                </a:cubicBezTo>
                <a:cubicBezTo>
                  <a:pt x="361" y="90"/>
                  <a:pt x="361" y="91"/>
                  <a:pt x="361" y="91"/>
                </a:cubicBezTo>
                <a:cubicBezTo>
                  <a:pt x="360" y="91"/>
                  <a:pt x="360" y="92"/>
                  <a:pt x="359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6" y="92"/>
                  <a:pt x="355" y="93"/>
                  <a:pt x="353" y="94"/>
                </a:cubicBezTo>
                <a:cubicBezTo>
                  <a:pt x="352" y="97"/>
                  <a:pt x="349" y="97"/>
                  <a:pt x="347" y="98"/>
                </a:cubicBezTo>
                <a:cubicBezTo>
                  <a:pt x="347" y="99"/>
                  <a:pt x="347" y="100"/>
                  <a:pt x="347" y="100"/>
                </a:cubicBezTo>
                <a:cubicBezTo>
                  <a:pt x="347" y="100"/>
                  <a:pt x="347" y="100"/>
                  <a:pt x="346" y="105"/>
                </a:cubicBezTo>
                <a:cubicBezTo>
                  <a:pt x="345" y="105"/>
                  <a:pt x="345" y="105"/>
                  <a:pt x="345" y="105"/>
                </a:cubicBezTo>
                <a:cubicBezTo>
                  <a:pt x="344" y="106"/>
                  <a:pt x="344" y="107"/>
                  <a:pt x="344" y="108"/>
                </a:cubicBezTo>
                <a:cubicBezTo>
                  <a:pt x="345" y="108"/>
                  <a:pt x="346" y="108"/>
                  <a:pt x="346" y="108"/>
                </a:cubicBezTo>
                <a:cubicBezTo>
                  <a:pt x="347" y="108"/>
                  <a:pt x="347" y="108"/>
                  <a:pt x="347" y="108"/>
                </a:cubicBezTo>
                <a:cubicBezTo>
                  <a:pt x="348" y="108"/>
                  <a:pt x="348" y="108"/>
                  <a:pt x="348" y="108"/>
                </a:cubicBezTo>
                <a:cubicBezTo>
                  <a:pt x="348" y="109"/>
                  <a:pt x="347" y="110"/>
                  <a:pt x="347" y="110"/>
                </a:cubicBezTo>
                <a:cubicBezTo>
                  <a:pt x="346" y="112"/>
                  <a:pt x="346" y="112"/>
                  <a:pt x="345" y="112"/>
                </a:cubicBezTo>
                <a:cubicBezTo>
                  <a:pt x="345" y="113"/>
                  <a:pt x="345" y="113"/>
                  <a:pt x="345" y="114"/>
                </a:cubicBezTo>
                <a:cubicBezTo>
                  <a:pt x="346" y="114"/>
                  <a:pt x="346" y="114"/>
                  <a:pt x="348" y="114"/>
                </a:cubicBezTo>
                <a:cubicBezTo>
                  <a:pt x="348" y="116"/>
                  <a:pt x="348" y="116"/>
                  <a:pt x="347" y="117"/>
                </a:cubicBezTo>
                <a:cubicBezTo>
                  <a:pt x="352" y="117"/>
                  <a:pt x="357" y="117"/>
                  <a:pt x="362" y="117"/>
                </a:cubicBezTo>
                <a:cubicBezTo>
                  <a:pt x="363" y="116"/>
                  <a:pt x="363" y="116"/>
                  <a:pt x="366" y="115"/>
                </a:cubicBezTo>
                <a:cubicBezTo>
                  <a:pt x="366" y="114"/>
                  <a:pt x="366" y="114"/>
                  <a:pt x="366" y="113"/>
                </a:cubicBezTo>
                <a:cubicBezTo>
                  <a:pt x="368" y="113"/>
                  <a:pt x="368" y="115"/>
                  <a:pt x="369" y="116"/>
                </a:cubicBezTo>
                <a:cubicBezTo>
                  <a:pt x="369" y="116"/>
                  <a:pt x="369" y="117"/>
                  <a:pt x="369" y="117"/>
                </a:cubicBezTo>
                <a:cubicBezTo>
                  <a:pt x="378" y="118"/>
                  <a:pt x="387" y="118"/>
                  <a:pt x="395" y="118"/>
                </a:cubicBezTo>
                <a:cubicBezTo>
                  <a:pt x="396" y="118"/>
                  <a:pt x="397" y="118"/>
                  <a:pt x="398" y="117"/>
                </a:cubicBezTo>
                <a:cubicBezTo>
                  <a:pt x="398" y="116"/>
                  <a:pt x="399" y="115"/>
                  <a:pt x="401" y="114"/>
                </a:cubicBezTo>
                <a:cubicBezTo>
                  <a:pt x="401" y="113"/>
                  <a:pt x="401" y="112"/>
                  <a:pt x="401" y="112"/>
                </a:cubicBezTo>
                <a:cubicBezTo>
                  <a:pt x="401" y="112"/>
                  <a:pt x="400" y="111"/>
                  <a:pt x="400" y="111"/>
                </a:cubicBezTo>
                <a:cubicBezTo>
                  <a:pt x="399" y="111"/>
                  <a:pt x="398" y="111"/>
                  <a:pt x="396" y="111"/>
                </a:cubicBezTo>
                <a:cubicBezTo>
                  <a:pt x="396" y="109"/>
                  <a:pt x="396" y="109"/>
                  <a:pt x="396" y="107"/>
                </a:cubicBezTo>
                <a:cubicBezTo>
                  <a:pt x="395" y="107"/>
                  <a:pt x="394" y="107"/>
                  <a:pt x="394" y="107"/>
                </a:cubicBezTo>
                <a:cubicBezTo>
                  <a:pt x="394" y="104"/>
                  <a:pt x="394" y="101"/>
                  <a:pt x="393" y="99"/>
                </a:cubicBezTo>
                <a:cubicBezTo>
                  <a:pt x="394" y="99"/>
                  <a:pt x="394" y="99"/>
                  <a:pt x="397" y="94"/>
                </a:cubicBezTo>
                <a:cubicBezTo>
                  <a:pt x="402" y="93"/>
                  <a:pt x="405" y="88"/>
                  <a:pt x="405" y="88"/>
                </a:cubicBezTo>
                <a:cubicBezTo>
                  <a:pt x="406" y="87"/>
                  <a:pt x="406" y="87"/>
                  <a:pt x="408" y="87"/>
                </a:cubicBezTo>
                <a:cubicBezTo>
                  <a:pt x="409" y="86"/>
                  <a:pt x="409" y="86"/>
                  <a:pt x="409" y="86"/>
                </a:cubicBezTo>
                <a:cubicBezTo>
                  <a:pt x="408" y="83"/>
                  <a:pt x="410" y="80"/>
                  <a:pt x="410" y="77"/>
                </a:cubicBezTo>
                <a:cubicBezTo>
                  <a:pt x="411" y="77"/>
                  <a:pt x="411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5" y="79"/>
                  <a:pt x="415" y="79"/>
                  <a:pt x="416" y="79"/>
                </a:cubicBezTo>
                <a:cubicBezTo>
                  <a:pt x="417" y="78"/>
                  <a:pt x="417" y="78"/>
                  <a:pt x="417" y="78"/>
                </a:cubicBezTo>
                <a:cubicBezTo>
                  <a:pt x="419" y="79"/>
                  <a:pt x="419" y="79"/>
                  <a:pt x="420" y="80"/>
                </a:cubicBezTo>
                <a:cubicBezTo>
                  <a:pt x="420" y="82"/>
                  <a:pt x="420" y="82"/>
                  <a:pt x="420" y="83"/>
                </a:cubicBezTo>
                <a:cubicBezTo>
                  <a:pt x="420" y="83"/>
                  <a:pt x="419" y="83"/>
                  <a:pt x="418" y="83"/>
                </a:cubicBezTo>
                <a:cubicBezTo>
                  <a:pt x="419" y="86"/>
                  <a:pt x="419" y="86"/>
                  <a:pt x="409" y="95"/>
                </a:cubicBezTo>
                <a:cubicBezTo>
                  <a:pt x="409" y="97"/>
                  <a:pt x="408" y="100"/>
                  <a:pt x="409" y="103"/>
                </a:cubicBezTo>
                <a:cubicBezTo>
                  <a:pt x="409" y="104"/>
                  <a:pt x="409" y="104"/>
                  <a:pt x="409" y="104"/>
                </a:cubicBezTo>
                <a:cubicBezTo>
                  <a:pt x="409" y="105"/>
                  <a:pt x="410" y="106"/>
                  <a:pt x="410" y="106"/>
                </a:cubicBezTo>
                <a:cubicBezTo>
                  <a:pt x="411" y="108"/>
                  <a:pt x="419" y="112"/>
                  <a:pt x="419" y="112"/>
                </a:cubicBezTo>
                <a:cubicBezTo>
                  <a:pt x="420" y="112"/>
                  <a:pt x="420" y="112"/>
                  <a:pt x="420" y="112"/>
                </a:cubicBezTo>
                <a:cubicBezTo>
                  <a:pt x="423" y="111"/>
                  <a:pt x="426" y="111"/>
                  <a:pt x="429" y="110"/>
                </a:cubicBezTo>
                <a:cubicBezTo>
                  <a:pt x="429" y="109"/>
                  <a:pt x="429" y="109"/>
                  <a:pt x="429" y="109"/>
                </a:cubicBezTo>
                <a:cubicBezTo>
                  <a:pt x="432" y="109"/>
                  <a:pt x="434" y="109"/>
                  <a:pt x="436" y="109"/>
                </a:cubicBezTo>
                <a:cubicBezTo>
                  <a:pt x="436" y="109"/>
                  <a:pt x="437" y="108"/>
                  <a:pt x="438" y="108"/>
                </a:cubicBezTo>
                <a:cubicBezTo>
                  <a:pt x="438" y="108"/>
                  <a:pt x="438" y="108"/>
                  <a:pt x="438" y="108"/>
                </a:cubicBezTo>
                <a:cubicBezTo>
                  <a:pt x="439" y="109"/>
                  <a:pt x="439" y="109"/>
                  <a:pt x="440" y="110"/>
                </a:cubicBezTo>
                <a:cubicBezTo>
                  <a:pt x="442" y="111"/>
                  <a:pt x="443" y="111"/>
                  <a:pt x="445" y="111"/>
                </a:cubicBezTo>
                <a:cubicBezTo>
                  <a:pt x="445" y="111"/>
                  <a:pt x="445" y="111"/>
                  <a:pt x="445" y="111"/>
                </a:cubicBezTo>
                <a:cubicBezTo>
                  <a:pt x="445" y="112"/>
                  <a:pt x="445" y="112"/>
                  <a:pt x="445" y="112"/>
                </a:cubicBezTo>
                <a:cubicBezTo>
                  <a:pt x="439" y="112"/>
                  <a:pt x="438" y="112"/>
                  <a:pt x="437" y="116"/>
                </a:cubicBezTo>
                <a:cubicBezTo>
                  <a:pt x="432" y="118"/>
                  <a:pt x="428" y="114"/>
                  <a:pt x="424" y="116"/>
                </a:cubicBezTo>
                <a:cubicBezTo>
                  <a:pt x="422" y="116"/>
                  <a:pt x="422" y="116"/>
                  <a:pt x="421" y="116"/>
                </a:cubicBezTo>
                <a:cubicBezTo>
                  <a:pt x="421" y="117"/>
                  <a:pt x="420" y="118"/>
                  <a:pt x="420" y="118"/>
                </a:cubicBezTo>
                <a:cubicBezTo>
                  <a:pt x="453" y="120"/>
                  <a:pt x="485" y="121"/>
                  <a:pt x="515" y="121"/>
                </a:cubicBezTo>
                <a:cubicBezTo>
                  <a:pt x="528" y="121"/>
                  <a:pt x="539" y="121"/>
                  <a:pt x="550" y="121"/>
                </a:cubicBezTo>
                <a:moveTo>
                  <a:pt x="362" y="117"/>
                </a:moveTo>
                <a:cubicBezTo>
                  <a:pt x="357" y="117"/>
                  <a:pt x="352" y="117"/>
                  <a:pt x="347" y="117"/>
                </a:cubicBezTo>
                <a:cubicBezTo>
                  <a:pt x="347" y="117"/>
                  <a:pt x="347" y="117"/>
                  <a:pt x="347" y="117"/>
                </a:cubicBezTo>
                <a:cubicBezTo>
                  <a:pt x="346" y="118"/>
                  <a:pt x="346" y="118"/>
                  <a:pt x="346" y="118"/>
                </a:cubicBezTo>
                <a:cubicBezTo>
                  <a:pt x="346" y="118"/>
                  <a:pt x="346" y="118"/>
                  <a:pt x="346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20"/>
                  <a:pt x="349" y="120"/>
                  <a:pt x="349" y="120"/>
                </a:cubicBezTo>
                <a:cubicBezTo>
                  <a:pt x="349" y="120"/>
                  <a:pt x="349" y="120"/>
                  <a:pt x="350" y="121"/>
                </a:cubicBezTo>
                <a:cubicBezTo>
                  <a:pt x="351" y="121"/>
                  <a:pt x="352" y="121"/>
                  <a:pt x="352" y="121"/>
                </a:cubicBezTo>
                <a:cubicBezTo>
                  <a:pt x="353" y="121"/>
                  <a:pt x="353" y="121"/>
                  <a:pt x="354" y="122"/>
                </a:cubicBezTo>
                <a:cubicBezTo>
                  <a:pt x="354" y="122"/>
                  <a:pt x="354" y="122"/>
                  <a:pt x="355" y="122"/>
                </a:cubicBezTo>
                <a:cubicBezTo>
                  <a:pt x="355" y="122"/>
                  <a:pt x="356" y="121"/>
                  <a:pt x="357" y="121"/>
                </a:cubicBezTo>
                <a:cubicBezTo>
                  <a:pt x="357" y="120"/>
                  <a:pt x="357" y="120"/>
                  <a:pt x="357" y="120"/>
                </a:cubicBezTo>
                <a:cubicBezTo>
                  <a:pt x="359" y="120"/>
                  <a:pt x="359" y="120"/>
                  <a:pt x="359" y="120"/>
                </a:cubicBezTo>
                <a:cubicBezTo>
                  <a:pt x="359" y="120"/>
                  <a:pt x="360" y="119"/>
                  <a:pt x="360" y="119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1" y="118"/>
                  <a:pt x="361" y="118"/>
                  <a:pt x="362" y="117"/>
                </a:cubicBezTo>
                <a:moveTo>
                  <a:pt x="395" y="118"/>
                </a:moveTo>
                <a:cubicBezTo>
                  <a:pt x="387" y="118"/>
                  <a:pt x="378" y="118"/>
                  <a:pt x="369" y="118"/>
                </a:cubicBezTo>
                <a:cubicBezTo>
                  <a:pt x="369" y="119"/>
                  <a:pt x="371" y="119"/>
                  <a:pt x="371" y="121"/>
                </a:cubicBezTo>
                <a:cubicBezTo>
                  <a:pt x="371" y="121"/>
                  <a:pt x="371" y="121"/>
                  <a:pt x="371" y="121"/>
                </a:cubicBezTo>
                <a:cubicBezTo>
                  <a:pt x="371" y="122"/>
                  <a:pt x="370" y="122"/>
                  <a:pt x="370" y="122"/>
                </a:cubicBezTo>
                <a:cubicBezTo>
                  <a:pt x="370" y="122"/>
                  <a:pt x="370" y="124"/>
                  <a:pt x="371" y="125"/>
                </a:cubicBezTo>
                <a:cubicBezTo>
                  <a:pt x="372" y="125"/>
                  <a:pt x="372" y="125"/>
                  <a:pt x="372" y="125"/>
                </a:cubicBezTo>
                <a:cubicBezTo>
                  <a:pt x="372" y="125"/>
                  <a:pt x="373" y="126"/>
                  <a:pt x="373" y="127"/>
                </a:cubicBezTo>
                <a:cubicBezTo>
                  <a:pt x="373" y="127"/>
                  <a:pt x="373" y="128"/>
                  <a:pt x="373" y="128"/>
                </a:cubicBezTo>
                <a:cubicBezTo>
                  <a:pt x="373" y="129"/>
                  <a:pt x="373" y="129"/>
                  <a:pt x="373" y="129"/>
                </a:cubicBezTo>
                <a:cubicBezTo>
                  <a:pt x="373" y="131"/>
                  <a:pt x="374" y="131"/>
                  <a:pt x="375" y="132"/>
                </a:cubicBezTo>
                <a:cubicBezTo>
                  <a:pt x="376" y="133"/>
                  <a:pt x="376" y="133"/>
                  <a:pt x="376" y="134"/>
                </a:cubicBezTo>
                <a:cubicBezTo>
                  <a:pt x="376" y="135"/>
                  <a:pt x="375" y="135"/>
                  <a:pt x="375" y="136"/>
                </a:cubicBezTo>
                <a:cubicBezTo>
                  <a:pt x="375" y="137"/>
                  <a:pt x="375" y="137"/>
                  <a:pt x="375" y="137"/>
                </a:cubicBezTo>
                <a:cubicBezTo>
                  <a:pt x="375" y="137"/>
                  <a:pt x="376" y="138"/>
                  <a:pt x="376" y="138"/>
                </a:cubicBezTo>
                <a:cubicBezTo>
                  <a:pt x="378" y="139"/>
                  <a:pt x="380" y="139"/>
                  <a:pt x="382" y="139"/>
                </a:cubicBezTo>
                <a:cubicBezTo>
                  <a:pt x="382" y="136"/>
                  <a:pt x="383" y="134"/>
                  <a:pt x="385" y="135"/>
                </a:cubicBezTo>
                <a:cubicBezTo>
                  <a:pt x="385" y="135"/>
                  <a:pt x="386" y="135"/>
                  <a:pt x="386" y="135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8" y="136"/>
                  <a:pt x="388" y="135"/>
                  <a:pt x="389" y="134"/>
                </a:cubicBezTo>
                <a:cubicBezTo>
                  <a:pt x="389" y="134"/>
                  <a:pt x="390" y="134"/>
                  <a:pt x="391" y="134"/>
                </a:cubicBezTo>
                <a:cubicBezTo>
                  <a:pt x="391" y="133"/>
                  <a:pt x="391" y="132"/>
                  <a:pt x="391" y="131"/>
                </a:cubicBezTo>
                <a:cubicBezTo>
                  <a:pt x="392" y="131"/>
                  <a:pt x="394" y="131"/>
                  <a:pt x="395" y="131"/>
                </a:cubicBezTo>
                <a:cubicBezTo>
                  <a:pt x="395" y="130"/>
                  <a:pt x="395" y="130"/>
                  <a:pt x="395" y="129"/>
                </a:cubicBezTo>
                <a:cubicBezTo>
                  <a:pt x="394" y="129"/>
                  <a:pt x="394" y="129"/>
                  <a:pt x="393" y="129"/>
                </a:cubicBezTo>
                <a:cubicBezTo>
                  <a:pt x="391" y="129"/>
                  <a:pt x="391" y="129"/>
                  <a:pt x="391" y="129"/>
                </a:cubicBezTo>
                <a:cubicBezTo>
                  <a:pt x="391" y="128"/>
                  <a:pt x="391" y="128"/>
                  <a:pt x="391" y="128"/>
                </a:cubicBezTo>
                <a:cubicBezTo>
                  <a:pt x="390" y="128"/>
                  <a:pt x="390" y="128"/>
                  <a:pt x="390" y="128"/>
                </a:cubicBezTo>
                <a:cubicBezTo>
                  <a:pt x="392" y="125"/>
                  <a:pt x="392" y="125"/>
                  <a:pt x="392" y="123"/>
                </a:cubicBezTo>
                <a:cubicBezTo>
                  <a:pt x="393" y="120"/>
                  <a:pt x="393" y="120"/>
                  <a:pt x="393" y="120"/>
                </a:cubicBezTo>
                <a:cubicBezTo>
                  <a:pt x="394" y="119"/>
                  <a:pt x="395" y="119"/>
                  <a:pt x="395" y="118"/>
                </a:cubicBezTo>
                <a:moveTo>
                  <a:pt x="605" y="288"/>
                </a:moveTo>
                <a:cubicBezTo>
                  <a:pt x="596" y="225"/>
                  <a:pt x="577" y="168"/>
                  <a:pt x="550" y="121"/>
                </a:cubicBezTo>
                <a:cubicBezTo>
                  <a:pt x="539" y="121"/>
                  <a:pt x="528" y="121"/>
                  <a:pt x="515" y="121"/>
                </a:cubicBezTo>
                <a:cubicBezTo>
                  <a:pt x="485" y="121"/>
                  <a:pt x="453" y="120"/>
                  <a:pt x="420" y="119"/>
                </a:cubicBezTo>
                <a:cubicBezTo>
                  <a:pt x="418" y="119"/>
                  <a:pt x="416" y="119"/>
                  <a:pt x="415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5" y="120"/>
                  <a:pt x="414" y="120"/>
                  <a:pt x="412" y="121"/>
                </a:cubicBezTo>
                <a:cubicBezTo>
                  <a:pt x="412" y="121"/>
                  <a:pt x="412" y="122"/>
                  <a:pt x="413" y="123"/>
                </a:cubicBezTo>
                <a:cubicBezTo>
                  <a:pt x="415" y="124"/>
                  <a:pt x="415" y="124"/>
                  <a:pt x="418" y="124"/>
                </a:cubicBezTo>
                <a:cubicBezTo>
                  <a:pt x="418" y="123"/>
                  <a:pt x="420" y="122"/>
                  <a:pt x="420" y="121"/>
                </a:cubicBezTo>
                <a:cubicBezTo>
                  <a:pt x="423" y="122"/>
                  <a:pt x="424" y="125"/>
                  <a:pt x="426" y="126"/>
                </a:cubicBezTo>
                <a:cubicBezTo>
                  <a:pt x="426" y="126"/>
                  <a:pt x="426" y="127"/>
                  <a:pt x="426" y="127"/>
                </a:cubicBezTo>
                <a:cubicBezTo>
                  <a:pt x="425" y="128"/>
                  <a:pt x="424" y="129"/>
                  <a:pt x="423" y="130"/>
                </a:cubicBezTo>
                <a:cubicBezTo>
                  <a:pt x="423" y="131"/>
                  <a:pt x="422" y="131"/>
                  <a:pt x="421" y="131"/>
                </a:cubicBezTo>
                <a:cubicBezTo>
                  <a:pt x="421" y="131"/>
                  <a:pt x="420" y="131"/>
                  <a:pt x="420" y="131"/>
                </a:cubicBezTo>
                <a:cubicBezTo>
                  <a:pt x="419" y="130"/>
                  <a:pt x="419" y="129"/>
                  <a:pt x="419" y="129"/>
                </a:cubicBezTo>
                <a:cubicBezTo>
                  <a:pt x="418" y="128"/>
                  <a:pt x="417" y="128"/>
                  <a:pt x="417" y="128"/>
                </a:cubicBezTo>
                <a:cubicBezTo>
                  <a:pt x="417" y="127"/>
                  <a:pt x="417" y="126"/>
                  <a:pt x="417" y="126"/>
                </a:cubicBezTo>
                <a:cubicBezTo>
                  <a:pt x="416" y="126"/>
                  <a:pt x="416" y="126"/>
                  <a:pt x="415" y="126"/>
                </a:cubicBezTo>
                <a:cubicBezTo>
                  <a:pt x="415" y="127"/>
                  <a:pt x="414" y="128"/>
                  <a:pt x="413" y="128"/>
                </a:cubicBezTo>
                <a:cubicBezTo>
                  <a:pt x="412" y="133"/>
                  <a:pt x="410" y="141"/>
                  <a:pt x="410" y="141"/>
                </a:cubicBezTo>
                <a:cubicBezTo>
                  <a:pt x="411" y="141"/>
                  <a:pt x="411" y="141"/>
                  <a:pt x="412" y="142"/>
                </a:cubicBezTo>
                <a:cubicBezTo>
                  <a:pt x="411" y="143"/>
                  <a:pt x="411" y="143"/>
                  <a:pt x="411" y="143"/>
                </a:cubicBezTo>
                <a:cubicBezTo>
                  <a:pt x="404" y="141"/>
                  <a:pt x="404" y="141"/>
                  <a:pt x="402" y="143"/>
                </a:cubicBezTo>
                <a:cubicBezTo>
                  <a:pt x="403" y="144"/>
                  <a:pt x="404" y="145"/>
                  <a:pt x="404" y="146"/>
                </a:cubicBezTo>
                <a:cubicBezTo>
                  <a:pt x="404" y="147"/>
                  <a:pt x="404" y="147"/>
                  <a:pt x="404" y="147"/>
                </a:cubicBezTo>
                <a:cubicBezTo>
                  <a:pt x="403" y="147"/>
                  <a:pt x="403" y="147"/>
                  <a:pt x="403" y="147"/>
                </a:cubicBezTo>
                <a:cubicBezTo>
                  <a:pt x="401" y="145"/>
                  <a:pt x="399" y="144"/>
                  <a:pt x="397" y="142"/>
                </a:cubicBezTo>
                <a:cubicBezTo>
                  <a:pt x="383" y="149"/>
                  <a:pt x="379" y="151"/>
                  <a:pt x="379" y="144"/>
                </a:cubicBezTo>
                <a:cubicBezTo>
                  <a:pt x="377" y="144"/>
                  <a:pt x="377" y="144"/>
                  <a:pt x="377" y="144"/>
                </a:cubicBezTo>
                <a:cubicBezTo>
                  <a:pt x="376" y="145"/>
                  <a:pt x="375" y="145"/>
                  <a:pt x="374" y="145"/>
                </a:cubicBezTo>
                <a:cubicBezTo>
                  <a:pt x="373" y="145"/>
                  <a:pt x="372" y="145"/>
                  <a:pt x="372" y="145"/>
                </a:cubicBezTo>
                <a:cubicBezTo>
                  <a:pt x="371" y="145"/>
                  <a:pt x="370" y="145"/>
                  <a:pt x="370" y="145"/>
                </a:cubicBezTo>
                <a:cubicBezTo>
                  <a:pt x="370" y="145"/>
                  <a:pt x="370" y="146"/>
                  <a:pt x="370" y="147"/>
                </a:cubicBezTo>
                <a:cubicBezTo>
                  <a:pt x="369" y="148"/>
                  <a:pt x="368" y="148"/>
                  <a:pt x="368" y="148"/>
                </a:cubicBezTo>
                <a:cubicBezTo>
                  <a:pt x="367" y="148"/>
                  <a:pt x="367" y="147"/>
                  <a:pt x="366" y="147"/>
                </a:cubicBezTo>
                <a:cubicBezTo>
                  <a:pt x="366" y="146"/>
                  <a:pt x="365" y="145"/>
                  <a:pt x="364" y="145"/>
                </a:cubicBezTo>
                <a:cubicBezTo>
                  <a:pt x="363" y="145"/>
                  <a:pt x="363" y="145"/>
                  <a:pt x="362" y="145"/>
                </a:cubicBezTo>
                <a:cubicBezTo>
                  <a:pt x="362" y="144"/>
                  <a:pt x="362" y="144"/>
                  <a:pt x="362" y="143"/>
                </a:cubicBezTo>
                <a:cubicBezTo>
                  <a:pt x="362" y="143"/>
                  <a:pt x="363" y="142"/>
                  <a:pt x="363" y="141"/>
                </a:cubicBezTo>
                <a:cubicBezTo>
                  <a:pt x="364" y="141"/>
                  <a:pt x="365" y="141"/>
                  <a:pt x="366" y="141"/>
                </a:cubicBezTo>
                <a:cubicBezTo>
                  <a:pt x="368" y="142"/>
                  <a:pt x="370" y="143"/>
                  <a:pt x="372" y="143"/>
                </a:cubicBezTo>
                <a:cubicBezTo>
                  <a:pt x="372" y="142"/>
                  <a:pt x="374" y="140"/>
                  <a:pt x="374" y="135"/>
                </a:cubicBezTo>
                <a:cubicBezTo>
                  <a:pt x="373" y="134"/>
                  <a:pt x="373" y="134"/>
                  <a:pt x="372" y="134"/>
                </a:cubicBezTo>
                <a:cubicBezTo>
                  <a:pt x="369" y="135"/>
                  <a:pt x="369" y="135"/>
                  <a:pt x="368" y="136"/>
                </a:cubicBezTo>
                <a:cubicBezTo>
                  <a:pt x="367" y="137"/>
                  <a:pt x="367" y="137"/>
                  <a:pt x="367" y="137"/>
                </a:cubicBezTo>
                <a:cubicBezTo>
                  <a:pt x="366" y="137"/>
                  <a:pt x="366" y="137"/>
                  <a:pt x="366" y="137"/>
                </a:cubicBezTo>
                <a:cubicBezTo>
                  <a:pt x="366" y="136"/>
                  <a:pt x="366" y="136"/>
                  <a:pt x="366" y="135"/>
                </a:cubicBezTo>
                <a:cubicBezTo>
                  <a:pt x="366" y="135"/>
                  <a:pt x="367" y="134"/>
                  <a:pt x="367" y="134"/>
                </a:cubicBezTo>
                <a:cubicBezTo>
                  <a:pt x="367" y="132"/>
                  <a:pt x="367" y="132"/>
                  <a:pt x="367" y="131"/>
                </a:cubicBezTo>
                <a:cubicBezTo>
                  <a:pt x="367" y="132"/>
                  <a:pt x="366" y="132"/>
                  <a:pt x="366" y="132"/>
                </a:cubicBezTo>
                <a:cubicBezTo>
                  <a:pt x="365" y="125"/>
                  <a:pt x="365" y="125"/>
                  <a:pt x="364" y="124"/>
                </a:cubicBezTo>
                <a:cubicBezTo>
                  <a:pt x="360" y="128"/>
                  <a:pt x="360" y="128"/>
                  <a:pt x="359" y="128"/>
                </a:cubicBezTo>
                <a:cubicBezTo>
                  <a:pt x="358" y="129"/>
                  <a:pt x="358" y="129"/>
                  <a:pt x="358" y="130"/>
                </a:cubicBezTo>
                <a:cubicBezTo>
                  <a:pt x="358" y="131"/>
                  <a:pt x="358" y="131"/>
                  <a:pt x="358" y="131"/>
                </a:cubicBezTo>
                <a:cubicBezTo>
                  <a:pt x="357" y="132"/>
                  <a:pt x="356" y="132"/>
                  <a:pt x="355" y="133"/>
                </a:cubicBezTo>
                <a:cubicBezTo>
                  <a:pt x="353" y="136"/>
                  <a:pt x="357" y="138"/>
                  <a:pt x="356" y="141"/>
                </a:cubicBezTo>
                <a:cubicBezTo>
                  <a:pt x="356" y="142"/>
                  <a:pt x="356" y="142"/>
                  <a:pt x="356" y="142"/>
                </a:cubicBezTo>
                <a:cubicBezTo>
                  <a:pt x="355" y="144"/>
                  <a:pt x="355" y="144"/>
                  <a:pt x="355" y="144"/>
                </a:cubicBezTo>
                <a:cubicBezTo>
                  <a:pt x="356" y="145"/>
                  <a:pt x="356" y="147"/>
                  <a:pt x="356" y="148"/>
                </a:cubicBezTo>
                <a:cubicBezTo>
                  <a:pt x="356" y="149"/>
                  <a:pt x="356" y="150"/>
                  <a:pt x="356" y="150"/>
                </a:cubicBezTo>
                <a:cubicBezTo>
                  <a:pt x="356" y="150"/>
                  <a:pt x="355" y="150"/>
                  <a:pt x="355" y="150"/>
                </a:cubicBezTo>
                <a:cubicBezTo>
                  <a:pt x="354" y="150"/>
                  <a:pt x="354" y="150"/>
                  <a:pt x="353" y="150"/>
                </a:cubicBezTo>
                <a:cubicBezTo>
                  <a:pt x="351" y="151"/>
                  <a:pt x="351" y="151"/>
                  <a:pt x="350" y="150"/>
                </a:cubicBezTo>
                <a:cubicBezTo>
                  <a:pt x="346" y="150"/>
                  <a:pt x="346" y="150"/>
                  <a:pt x="337" y="156"/>
                </a:cubicBezTo>
                <a:cubicBezTo>
                  <a:pt x="336" y="155"/>
                  <a:pt x="336" y="155"/>
                  <a:pt x="335" y="155"/>
                </a:cubicBezTo>
                <a:cubicBezTo>
                  <a:pt x="335" y="155"/>
                  <a:pt x="335" y="155"/>
                  <a:pt x="334" y="155"/>
                </a:cubicBezTo>
                <a:cubicBezTo>
                  <a:pt x="334" y="155"/>
                  <a:pt x="333" y="155"/>
                  <a:pt x="333" y="155"/>
                </a:cubicBezTo>
                <a:cubicBezTo>
                  <a:pt x="332" y="155"/>
                  <a:pt x="332" y="156"/>
                  <a:pt x="332" y="157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34" y="159"/>
                  <a:pt x="334" y="160"/>
                  <a:pt x="333" y="161"/>
                </a:cubicBezTo>
                <a:cubicBezTo>
                  <a:pt x="330" y="161"/>
                  <a:pt x="330" y="161"/>
                  <a:pt x="325" y="165"/>
                </a:cubicBezTo>
                <a:cubicBezTo>
                  <a:pt x="324" y="165"/>
                  <a:pt x="324" y="165"/>
                  <a:pt x="324" y="165"/>
                </a:cubicBezTo>
                <a:cubicBezTo>
                  <a:pt x="323" y="165"/>
                  <a:pt x="322" y="165"/>
                  <a:pt x="322" y="165"/>
                </a:cubicBezTo>
                <a:cubicBezTo>
                  <a:pt x="320" y="167"/>
                  <a:pt x="320" y="169"/>
                  <a:pt x="319" y="171"/>
                </a:cubicBezTo>
                <a:cubicBezTo>
                  <a:pt x="317" y="171"/>
                  <a:pt x="316" y="171"/>
                  <a:pt x="314" y="172"/>
                </a:cubicBezTo>
                <a:cubicBezTo>
                  <a:pt x="314" y="173"/>
                  <a:pt x="313" y="174"/>
                  <a:pt x="313" y="175"/>
                </a:cubicBezTo>
                <a:cubicBezTo>
                  <a:pt x="312" y="175"/>
                  <a:pt x="311" y="175"/>
                  <a:pt x="310" y="175"/>
                </a:cubicBezTo>
                <a:cubicBezTo>
                  <a:pt x="309" y="174"/>
                  <a:pt x="309" y="174"/>
                  <a:pt x="309" y="174"/>
                </a:cubicBezTo>
                <a:cubicBezTo>
                  <a:pt x="308" y="174"/>
                  <a:pt x="307" y="174"/>
                  <a:pt x="307" y="174"/>
                </a:cubicBezTo>
                <a:cubicBezTo>
                  <a:pt x="306" y="173"/>
                  <a:pt x="306" y="173"/>
                  <a:pt x="306" y="173"/>
                </a:cubicBezTo>
                <a:cubicBezTo>
                  <a:pt x="305" y="172"/>
                  <a:pt x="305" y="172"/>
                  <a:pt x="304" y="172"/>
                </a:cubicBezTo>
                <a:cubicBezTo>
                  <a:pt x="303" y="173"/>
                  <a:pt x="303" y="174"/>
                  <a:pt x="303" y="175"/>
                </a:cubicBezTo>
                <a:cubicBezTo>
                  <a:pt x="303" y="175"/>
                  <a:pt x="304" y="176"/>
                  <a:pt x="304" y="176"/>
                </a:cubicBezTo>
                <a:cubicBezTo>
                  <a:pt x="304" y="176"/>
                  <a:pt x="303" y="177"/>
                  <a:pt x="303" y="178"/>
                </a:cubicBezTo>
                <a:cubicBezTo>
                  <a:pt x="303" y="179"/>
                  <a:pt x="303" y="179"/>
                  <a:pt x="303" y="179"/>
                </a:cubicBezTo>
                <a:cubicBezTo>
                  <a:pt x="303" y="179"/>
                  <a:pt x="303" y="180"/>
                  <a:pt x="303" y="180"/>
                </a:cubicBezTo>
                <a:cubicBezTo>
                  <a:pt x="301" y="180"/>
                  <a:pt x="298" y="180"/>
                  <a:pt x="296" y="180"/>
                </a:cubicBezTo>
                <a:cubicBezTo>
                  <a:pt x="295" y="179"/>
                  <a:pt x="295" y="179"/>
                  <a:pt x="295" y="178"/>
                </a:cubicBezTo>
                <a:cubicBezTo>
                  <a:pt x="289" y="179"/>
                  <a:pt x="289" y="179"/>
                  <a:pt x="288" y="180"/>
                </a:cubicBezTo>
                <a:cubicBezTo>
                  <a:pt x="288" y="182"/>
                  <a:pt x="289" y="182"/>
                  <a:pt x="289" y="182"/>
                </a:cubicBezTo>
                <a:cubicBezTo>
                  <a:pt x="290" y="183"/>
                  <a:pt x="291" y="184"/>
                  <a:pt x="292" y="184"/>
                </a:cubicBezTo>
                <a:cubicBezTo>
                  <a:pt x="294" y="184"/>
                  <a:pt x="294" y="184"/>
                  <a:pt x="295" y="184"/>
                </a:cubicBezTo>
                <a:cubicBezTo>
                  <a:pt x="298" y="187"/>
                  <a:pt x="298" y="187"/>
                  <a:pt x="298" y="188"/>
                </a:cubicBezTo>
                <a:cubicBezTo>
                  <a:pt x="299" y="191"/>
                  <a:pt x="299" y="193"/>
                  <a:pt x="299" y="195"/>
                </a:cubicBezTo>
                <a:cubicBezTo>
                  <a:pt x="300" y="196"/>
                  <a:pt x="301" y="197"/>
                  <a:pt x="302" y="199"/>
                </a:cubicBezTo>
                <a:cubicBezTo>
                  <a:pt x="302" y="201"/>
                  <a:pt x="302" y="201"/>
                  <a:pt x="297" y="213"/>
                </a:cubicBezTo>
                <a:cubicBezTo>
                  <a:pt x="296" y="214"/>
                  <a:pt x="294" y="215"/>
                  <a:pt x="293" y="215"/>
                </a:cubicBezTo>
                <a:cubicBezTo>
                  <a:pt x="292" y="215"/>
                  <a:pt x="292" y="215"/>
                  <a:pt x="292" y="215"/>
                </a:cubicBezTo>
                <a:cubicBezTo>
                  <a:pt x="289" y="214"/>
                  <a:pt x="286" y="214"/>
                  <a:pt x="283" y="212"/>
                </a:cubicBezTo>
                <a:cubicBezTo>
                  <a:pt x="279" y="211"/>
                  <a:pt x="276" y="211"/>
                  <a:pt x="273" y="211"/>
                </a:cubicBezTo>
                <a:cubicBezTo>
                  <a:pt x="269" y="210"/>
                  <a:pt x="269" y="210"/>
                  <a:pt x="268" y="209"/>
                </a:cubicBezTo>
                <a:cubicBezTo>
                  <a:pt x="268" y="209"/>
                  <a:pt x="268" y="209"/>
                  <a:pt x="268" y="209"/>
                </a:cubicBezTo>
                <a:cubicBezTo>
                  <a:pt x="267" y="210"/>
                  <a:pt x="267" y="210"/>
                  <a:pt x="266" y="210"/>
                </a:cubicBezTo>
                <a:cubicBezTo>
                  <a:pt x="264" y="212"/>
                  <a:pt x="262" y="212"/>
                  <a:pt x="260" y="212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2" y="217"/>
                  <a:pt x="258" y="221"/>
                  <a:pt x="260" y="225"/>
                </a:cubicBezTo>
                <a:cubicBezTo>
                  <a:pt x="259" y="227"/>
                  <a:pt x="259" y="229"/>
                  <a:pt x="259" y="232"/>
                </a:cubicBezTo>
                <a:cubicBezTo>
                  <a:pt x="254" y="239"/>
                  <a:pt x="254" y="239"/>
                  <a:pt x="255" y="241"/>
                </a:cubicBezTo>
                <a:cubicBezTo>
                  <a:pt x="256" y="243"/>
                  <a:pt x="256" y="244"/>
                  <a:pt x="256" y="244"/>
                </a:cubicBezTo>
                <a:cubicBezTo>
                  <a:pt x="255" y="245"/>
                  <a:pt x="255" y="245"/>
                  <a:pt x="255" y="245"/>
                </a:cubicBezTo>
                <a:cubicBezTo>
                  <a:pt x="254" y="247"/>
                  <a:pt x="254" y="247"/>
                  <a:pt x="254" y="251"/>
                </a:cubicBezTo>
                <a:cubicBezTo>
                  <a:pt x="255" y="251"/>
                  <a:pt x="256" y="251"/>
                  <a:pt x="257" y="251"/>
                </a:cubicBezTo>
                <a:cubicBezTo>
                  <a:pt x="259" y="251"/>
                  <a:pt x="260" y="250"/>
                  <a:pt x="262" y="253"/>
                </a:cubicBezTo>
                <a:cubicBezTo>
                  <a:pt x="263" y="253"/>
                  <a:pt x="264" y="252"/>
                  <a:pt x="265" y="252"/>
                </a:cubicBezTo>
                <a:cubicBezTo>
                  <a:pt x="266" y="252"/>
                  <a:pt x="266" y="252"/>
                  <a:pt x="269" y="254"/>
                </a:cubicBezTo>
                <a:cubicBezTo>
                  <a:pt x="270" y="255"/>
                  <a:pt x="270" y="257"/>
                  <a:pt x="271" y="258"/>
                </a:cubicBezTo>
                <a:cubicBezTo>
                  <a:pt x="271" y="258"/>
                  <a:pt x="272" y="258"/>
                  <a:pt x="272" y="258"/>
                </a:cubicBezTo>
                <a:cubicBezTo>
                  <a:pt x="271" y="257"/>
                  <a:pt x="271" y="257"/>
                  <a:pt x="271" y="257"/>
                </a:cubicBezTo>
                <a:cubicBezTo>
                  <a:pt x="281" y="254"/>
                  <a:pt x="289" y="246"/>
                  <a:pt x="301" y="246"/>
                </a:cubicBezTo>
                <a:cubicBezTo>
                  <a:pt x="303" y="244"/>
                  <a:pt x="303" y="243"/>
                  <a:pt x="303" y="242"/>
                </a:cubicBezTo>
                <a:cubicBezTo>
                  <a:pt x="302" y="241"/>
                  <a:pt x="301" y="240"/>
                  <a:pt x="301" y="239"/>
                </a:cubicBezTo>
                <a:cubicBezTo>
                  <a:pt x="301" y="238"/>
                  <a:pt x="301" y="238"/>
                  <a:pt x="304" y="232"/>
                </a:cubicBezTo>
                <a:cubicBezTo>
                  <a:pt x="306" y="229"/>
                  <a:pt x="320" y="226"/>
                  <a:pt x="320" y="226"/>
                </a:cubicBezTo>
                <a:cubicBezTo>
                  <a:pt x="322" y="224"/>
                  <a:pt x="322" y="223"/>
                  <a:pt x="322" y="222"/>
                </a:cubicBezTo>
                <a:cubicBezTo>
                  <a:pt x="322" y="222"/>
                  <a:pt x="322" y="222"/>
                  <a:pt x="322" y="221"/>
                </a:cubicBezTo>
                <a:cubicBezTo>
                  <a:pt x="322" y="216"/>
                  <a:pt x="322" y="212"/>
                  <a:pt x="329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1" y="214"/>
                  <a:pt x="331" y="214"/>
                  <a:pt x="331" y="214"/>
                </a:cubicBezTo>
                <a:cubicBezTo>
                  <a:pt x="334" y="216"/>
                  <a:pt x="334" y="216"/>
                  <a:pt x="336" y="216"/>
                </a:cubicBezTo>
                <a:cubicBezTo>
                  <a:pt x="337" y="216"/>
                  <a:pt x="337" y="216"/>
                  <a:pt x="338" y="216"/>
                </a:cubicBezTo>
                <a:cubicBezTo>
                  <a:pt x="338" y="216"/>
                  <a:pt x="339" y="216"/>
                  <a:pt x="340" y="216"/>
                </a:cubicBezTo>
                <a:cubicBezTo>
                  <a:pt x="340" y="214"/>
                  <a:pt x="340" y="214"/>
                  <a:pt x="342" y="212"/>
                </a:cubicBezTo>
                <a:cubicBezTo>
                  <a:pt x="344" y="212"/>
                  <a:pt x="344" y="212"/>
                  <a:pt x="345" y="212"/>
                </a:cubicBezTo>
                <a:cubicBezTo>
                  <a:pt x="346" y="212"/>
                  <a:pt x="348" y="212"/>
                  <a:pt x="351" y="208"/>
                </a:cubicBezTo>
                <a:cubicBezTo>
                  <a:pt x="358" y="209"/>
                  <a:pt x="357" y="217"/>
                  <a:pt x="362" y="220"/>
                </a:cubicBezTo>
                <a:cubicBezTo>
                  <a:pt x="363" y="220"/>
                  <a:pt x="364" y="221"/>
                  <a:pt x="364" y="223"/>
                </a:cubicBezTo>
                <a:cubicBezTo>
                  <a:pt x="380" y="233"/>
                  <a:pt x="388" y="241"/>
                  <a:pt x="387" y="246"/>
                </a:cubicBezTo>
                <a:cubicBezTo>
                  <a:pt x="385" y="247"/>
                  <a:pt x="373" y="249"/>
                  <a:pt x="369" y="249"/>
                </a:cubicBezTo>
                <a:cubicBezTo>
                  <a:pt x="369" y="249"/>
                  <a:pt x="368" y="250"/>
                  <a:pt x="368" y="250"/>
                </a:cubicBezTo>
                <a:cubicBezTo>
                  <a:pt x="371" y="252"/>
                  <a:pt x="373" y="255"/>
                  <a:pt x="377" y="256"/>
                </a:cubicBezTo>
                <a:cubicBezTo>
                  <a:pt x="379" y="256"/>
                  <a:pt x="382" y="256"/>
                  <a:pt x="384" y="256"/>
                </a:cubicBezTo>
                <a:cubicBezTo>
                  <a:pt x="384" y="255"/>
                  <a:pt x="384" y="253"/>
                  <a:pt x="384" y="252"/>
                </a:cubicBezTo>
                <a:cubicBezTo>
                  <a:pt x="389" y="250"/>
                  <a:pt x="392" y="245"/>
                  <a:pt x="396" y="242"/>
                </a:cubicBezTo>
                <a:cubicBezTo>
                  <a:pt x="396" y="240"/>
                  <a:pt x="396" y="240"/>
                  <a:pt x="396" y="239"/>
                </a:cubicBezTo>
                <a:cubicBezTo>
                  <a:pt x="393" y="239"/>
                  <a:pt x="393" y="239"/>
                  <a:pt x="392" y="239"/>
                </a:cubicBezTo>
                <a:cubicBezTo>
                  <a:pt x="391" y="239"/>
                  <a:pt x="391" y="238"/>
                  <a:pt x="391" y="238"/>
                </a:cubicBezTo>
                <a:cubicBezTo>
                  <a:pt x="393" y="236"/>
                  <a:pt x="394" y="236"/>
                  <a:pt x="395" y="236"/>
                </a:cubicBezTo>
                <a:cubicBezTo>
                  <a:pt x="398" y="237"/>
                  <a:pt x="398" y="237"/>
                  <a:pt x="400" y="239"/>
                </a:cubicBezTo>
                <a:cubicBezTo>
                  <a:pt x="400" y="239"/>
                  <a:pt x="400" y="239"/>
                  <a:pt x="400" y="234"/>
                </a:cubicBezTo>
                <a:cubicBezTo>
                  <a:pt x="396" y="231"/>
                  <a:pt x="391" y="230"/>
                  <a:pt x="389" y="226"/>
                </a:cubicBezTo>
                <a:cubicBezTo>
                  <a:pt x="388" y="226"/>
                  <a:pt x="385" y="226"/>
                  <a:pt x="380" y="221"/>
                </a:cubicBezTo>
                <a:cubicBezTo>
                  <a:pt x="381" y="219"/>
                  <a:pt x="381" y="219"/>
                  <a:pt x="375" y="215"/>
                </a:cubicBezTo>
                <a:cubicBezTo>
                  <a:pt x="375" y="214"/>
                  <a:pt x="374" y="214"/>
                  <a:pt x="374" y="214"/>
                </a:cubicBezTo>
                <a:cubicBezTo>
                  <a:pt x="374" y="213"/>
                  <a:pt x="373" y="212"/>
                  <a:pt x="373" y="211"/>
                </a:cubicBezTo>
                <a:cubicBezTo>
                  <a:pt x="372" y="210"/>
                  <a:pt x="370" y="210"/>
                  <a:pt x="369" y="210"/>
                </a:cubicBezTo>
                <a:cubicBezTo>
                  <a:pt x="369" y="209"/>
                  <a:pt x="369" y="209"/>
                  <a:pt x="369" y="208"/>
                </a:cubicBezTo>
                <a:cubicBezTo>
                  <a:pt x="370" y="207"/>
                  <a:pt x="370" y="207"/>
                  <a:pt x="370" y="207"/>
                </a:cubicBezTo>
                <a:cubicBezTo>
                  <a:pt x="371" y="206"/>
                  <a:pt x="371" y="205"/>
                  <a:pt x="371" y="205"/>
                </a:cubicBezTo>
                <a:cubicBezTo>
                  <a:pt x="371" y="204"/>
                  <a:pt x="371" y="203"/>
                  <a:pt x="371" y="202"/>
                </a:cubicBezTo>
                <a:cubicBezTo>
                  <a:pt x="374" y="201"/>
                  <a:pt x="375" y="202"/>
                  <a:pt x="376" y="205"/>
                </a:cubicBezTo>
                <a:cubicBezTo>
                  <a:pt x="384" y="206"/>
                  <a:pt x="386" y="216"/>
                  <a:pt x="394" y="217"/>
                </a:cubicBezTo>
                <a:cubicBezTo>
                  <a:pt x="394" y="218"/>
                  <a:pt x="394" y="218"/>
                  <a:pt x="395" y="218"/>
                </a:cubicBezTo>
                <a:cubicBezTo>
                  <a:pt x="398" y="222"/>
                  <a:pt x="404" y="223"/>
                  <a:pt x="406" y="228"/>
                </a:cubicBezTo>
                <a:cubicBezTo>
                  <a:pt x="404" y="234"/>
                  <a:pt x="404" y="234"/>
                  <a:pt x="406" y="236"/>
                </a:cubicBezTo>
                <a:cubicBezTo>
                  <a:pt x="407" y="239"/>
                  <a:pt x="407" y="242"/>
                  <a:pt x="411" y="242"/>
                </a:cubicBezTo>
                <a:cubicBezTo>
                  <a:pt x="413" y="244"/>
                  <a:pt x="413" y="246"/>
                  <a:pt x="413" y="247"/>
                </a:cubicBezTo>
                <a:cubicBezTo>
                  <a:pt x="412" y="247"/>
                  <a:pt x="411" y="247"/>
                  <a:pt x="410" y="247"/>
                </a:cubicBezTo>
                <a:cubicBezTo>
                  <a:pt x="410" y="247"/>
                  <a:pt x="409" y="246"/>
                  <a:pt x="409" y="246"/>
                </a:cubicBezTo>
                <a:cubicBezTo>
                  <a:pt x="409" y="246"/>
                  <a:pt x="408" y="247"/>
                  <a:pt x="408" y="247"/>
                </a:cubicBezTo>
                <a:cubicBezTo>
                  <a:pt x="411" y="251"/>
                  <a:pt x="411" y="251"/>
                  <a:pt x="414" y="252"/>
                </a:cubicBezTo>
                <a:cubicBezTo>
                  <a:pt x="414" y="252"/>
                  <a:pt x="414" y="251"/>
                  <a:pt x="414" y="251"/>
                </a:cubicBezTo>
                <a:cubicBezTo>
                  <a:pt x="416" y="252"/>
                  <a:pt x="417" y="252"/>
                  <a:pt x="419" y="254"/>
                </a:cubicBezTo>
                <a:cubicBezTo>
                  <a:pt x="418" y="256"/>
                  <a:pt x="418" y="257"/>
                  <a:pt x="419" y="258"/>
                </a:cubicBezTo>
                <a:cubicBezTo>
                  <a:pt x="421" y="259"/>
                  <a:pt x="421" y="259"/>
                  <a:pt x="422" y="259"/>
                </a:cubicBezTo>
                <a:cubicBezTo>
                  <a:pt x="423" y="259"/>
                  <a:pt x="424" y="259"/>
                  <a:pt x="424" y="259"/>
                </a:cubicBezTo>
                <a:cubicBezTo>
                  <a:pt x="425" y="258"/>
                  <a:pt x="426" y="257"/>
                  <a:pt x="426" y="256"/>
                </a:cubicBezTo>
                <a:cubicBezTo>
                  <a:pt x="426" y="255"/>
                  <a:pt x="426" y="255"/>
                  <a:pt x="426" y="254"/>
                </a:cubicBezTo>
                <a:cubicBezTo>
                  <a:pt x="426" y="254"/>
                  <a:pt x="426" y="253"/>
                  <a:pt x="426" y="253"/>
                </a:cubicBezTo>
                <a:cubicBezTo>
                  <a:pt x="426" y="252"/>
                  <a:pt x="427" y="252"/>
                  <a:pt x="427" y="251"/>
                </a:cubicBezTo>
                <a:cubicBezTo>
                  <a:pt x="428" y="252"/>
                  <a:pt x="430" y="252"/>
                  <a:pt x="430" y="253"/>
                </a:cubicBezTo>
                <a:cubicBezTo>
                  <a:pt x="431" y="253"/>
                  <a:pt x="432" y="253"/>
                  <a:pt x="432" y="253"/>
                </a:cubicBezTo>
                <a:cubicBezTo>
                  <a:pt x="432" y="253"/>
                  <a:pt x="433" y="252"/>
                  <a:pt x="433" y="252"/>
                </a:cubicBezTo>
                <a:cubicBezTo>
                  <a:pt x="433" y="251"/>
                  <a:pt x="433" y="249"/>
                  <a:pt x="433" y="248"/>
                </a:cubicBezTo>
                <a:cubicBezTo>
                  <a:pt x="435" y="248"/>
                  <a:pt x="436" y="248"/>
                  <a:pt x="437" y="248"/>
                </a:cubicBezTo>
                <a:cubicBezTo>
                  <a:pt x="436" y="246"/>
                  <a:pt x="435" y="246"/>
                  <a:pt x="433" y="245"/>
                </a:cubicBezTo>
                <a:cubicBezTo>
                  <a:pt x="433" y="246"/>
                  <a:pt x="432" y="247"/>
                  <a:pt x="432" y="248"/>
                </a:cubicBezTo>
                <a:cubicBezTo>
                  <a:pt x="429" y="248"/>
                  <a:pt x="429" y="247"/>
                  <a:pt x="427" y="241"/>
                </a:cubicBezTo>
                <a:cubicBezTo>
                  <a:pt x="424" y="240"/>
                  <a:pt x="424" y="240"/>
                  <a:pt x="422" y="238"/>
                </a:cubicBezTo>
                <a:cubicBezTo>
                  <a:pt x="422" y="237"/>
                  <a:pt x="422" y="237"/>
                  <a:pt x="422" y="236"/>
                </a:cubicBezTo>
                <a:cubicBezTo>
                  <a:pt x="424" y="236"/>
                  <a:pt x="424" y="236"/>
                  <a:pt x="424" y="236"/>
                </a:cubicBezTo>
                <a:cubicBezTo>
                  <a:pt x="425" y="236"/>
                  <a:pt x="426" y="237"/>
                  <a:pt x="427" y="237"/>
                </a:cubicBezTo>
                <a:cubicBezTo>
                  <a:pt x="429" y="237"/>
                  <a:pt x="429" y="237"/>
                  <a:pt x="430" y="237"/>
                </a:cubicBezTo>
                <a:cubicBezTo>
                  <a:pt x="430" y="237"/>
                  <a:pt x="430" y="238"/>
                  <a:pt x="431" y="238"/>
                </a:cubicBezTo>
                <a:cubicBezTo>
                  <a:pt x="431" y="237"/>
                  <a:pt x="431" y="235"/>
                  <a:pt x="431" y="234"/>
                </a:cubicBezTo>
                <a:cubicBezTo>
                  <a:pt x="433" y="232"/>
                  <a:pt x="433" y="232"/>
                  <a:pt x="442" y="236"/>
                </a:cubicBezTo>
                <a:cubicBezTo>
                  <a:pt x="442" y="236"/>
                  <a:pt x="443" y="237"/>
                  <a:pt x="443" y="238"/>
                </a:cubicBezTo>
                <a:cubicBezTo>
                  <a:pt x="443" y="238"/>
                  <a:pt x="443" y="238"/>
                  <a:pt x="444" y="238"/>
                </a:cubicBezTo>
                <a:cubicBezTo>
                  <a:pt x="445" y="240"/>
                  <a:pt x="445" y="240"/>
                  <a:pt x="445" y="240"/>
                </a:cubicBezTo>
                <a:cubicBezTo>
                  <a:pt x="444" y="240"/>
                  <a:pt x="443" y="241"/>
                  <a:pt x="443" y="241"/>
                </a:cubicBezTo>
                <a:cubicBezTo>
                  <a:pt x="443" y="244"/>
                  <a:pt x="448" y="245"/>
                  <a:pt x="447" y="249"/>
                </a:cubicBezTo>
                <a:cubicBezTo>
                  <a:pt x="447" y="250"/>
                  <a:pt x="447" y="251"/>
                  <a:pt x="447" y="251"/>
                </a:cubicBezTo>
                <a:cubicBezTo>
                  <a:pt x="447" y="252"/>
                  <a:pt x="447" y="252"/>
                  <a:pt x="447" y="253"/>
                </a:cubicBezTo>
                <a:cubicBezTo>
                  <a:pt x="447" y="254"/>
                  <a:pt x="448" y="255"/>
                  <a:pt x="449" y="256"/>
                </a:cubicBezTo>
                <a:cubicBezTo>
                  <a:pt x="449" y="256"/>
                  <a:pt x="449" y="256"/>
                  <a:pt x="449" y="256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1" y="258"/>
                  <a:pt x="451" y="258"/>
                  <a:pt x="451" y="258"/>
                </a:cubicBezTo>
                <a:cubicBezTo>
                  <a:pt x="452" y="258"/>
                  <a:pt x="452" y="258"/>
                  <a:pt x="452" y="258"/>
                </a:cubicBezTo>
                <a:cubicBezTo>
                  <a:pt x="452" y="259"/>
                  <a:pt x="452" y="259"/>
                  <a:pt x="452" y="260"/>
                </a:cubicBezTo>
                <a:cubicBezTo>
                  <a:pt x="452" y="261"/>
                  <a:pt x="452" y="261"/>
                  <a:pt x="452" y="261"/>
                </a:cubicBezTo>
                <a:cubicBezTo>
                  <a:pt x="451" y="261"/>
                  <a:pt x="451" y="261"/>
                  <a:pt x="451" y="261"/>
                </a:cubicBezTo>
                <a:cubicBezTo>
                  <a:pt x="451" y="262"/>
                  <a:pt x="451" y="262"/>
                  <a:pt x="451" y="262"/>
                </a:cubicBezTo>
                <a:cubicBezTo>
                  <a:pt x="451" y="263"/>
                  <a:pt x="451" y="264"/>
                  <a:pt x="452" y="265"/>
                </a:cubicBezTo>
                <a:cubicBezTo>
                  <a:pt x="452" y="266"/>
                  <a:pt x="452" y="266"/>
                  <a:pt x="452" y="266"/>
                </a:cubicBezTo>
                <a:cubicBezTo>
                  <a:pt x="453" y="266"/>
                  <a:pt x="453" y="266"/>
                  <a:pt x="453" y="266"/>
                </a:cubicBezTo>
                <a:cubicBezTo>
                  <a:pt x="454" y="265"/>
                  <a:pt x="454" y="265"/>
                  <a:pt x="454" y="265"/>
                </a:cubicBezTo>
                <a:cubicBezTo>
                  <a:pt x="454" y="263"/>
                  <a:pt x="454" y="263"/>
                  <a:pt x="454" y="263"/>
                </a:cubicBezTo>
                <a:cubicBezTo>
                  <a:pt x="454" y="262"/>
                  <a:pt x="454" y="261"/>
                  <a:pt x="454" y="261"/>
                </a:cubicBezTo>
                <a:cubicBezTo>
                  <a:pt x="455" y="259"/>
                  <a:pt x="455" y="259"/>
                  <a:pt x="455" y="259"/>
                </a:cubicBezTo>
                <a:cubicBezTo>
                  <a:pt x="456" y="259"/>
                  <a:pt x="456" y="259"/>
                  <a:pt x="456" y="259"/>
                </a:cubicBezTo>
                <a:cubicBezTo>
                  <a:pt x="456" y="260"/>
                  <a:pt x="456" y="260"/>
                  <a:pt x="456" y="260"/>
                </a:cubicBezTo>
                <a:cubicBezTo>
                  <a:pt x="457" y="260"/>
                  <a:pt x="457" y="260"/>
                  <a:pt x="457" y="260"/>
                </a:cubicBezTo>
                <a:cubicBezTo>
                  <a:pt x="457" y="261"/>
                  <a:pt x="457" y="261"/>
                  <a:pt x="457" y="261"/>
                </a:cubicBezTo>
                <a:cubicBezTo>
                  <a:pt x="458" y="261"/>
                  <a:pt x="459" y="262"/>
                  <a:pt x="459" y="262"/>
                </a:cubicBezTo>
                <a:cubicBezTo>
                  <a:pt x="460" y="263"/>
                  <a:pt x="460" y="263"/>
                  <a:pt x="460" y="263"/>
                </a:cubicBezTo>
                <a:cubicBezTo>
                  <a:pt x="460" y="264"/>
                  <a:pt x="460" y="264"/>
                  <a:pt x="460" y="264"/>
                </a:cubicBezTo>
                <a:cubicBezTo>
                  <a:pt x="461" y="264"/>
                  <a:pt x="461" y="264"/>
                  <a:pt x="461" y="26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62" y="264"/>
                  <a:pt x="464" y="264"/>
                  <a:pt x="464" y="265"/>
                </a:cubicBezTo>
                <a:cubicBezTo>
                  <a:pt x="466" y="265"/>
                  <a:pt x="466" y="265"/>
                  <a:pt x="466" y="265"/>
                </a:cubicBezTo>
                <a:cubicBezTo>
                  <a:pt x="467" y="265"/>
                  <a:pt x="467" y="265"/>
                  <a:pt x="467" y="265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3"/>
                  <a:pt x="467" y="263"/>
                  <a:pt x="467" y="263"/>
                </a:cubicBezTo>
                <a:cubicBezTo>
                  <a:pt x="467" y="262"/>
                  <a:pt x="467" y="261"/>
                  <a:pt x="468" y="260"/>
                </a:cubicBezTo>
                <a:cubicBezTo>
                  <a:pt x="468" y="259"/>
                  <a:pt x="468" y="259"/>
                  <a:pt x="468" y="259"/>
                </a:cubicBezTo>
                <a:cubicBezTo>
                  <a:pt x="469" y="259"/>
                  <a:pt x="469" y="259"/>
                  <a:pt x="469" y="259"/>
                </a:cubicBezTo>
                <a:cubicBezTo>
                  <a:pt x="470" y="259"/>
                  <a:pt x="471" y="259"/>
                  <a:pt x="472" y="260"/>
                </a:cubicBezTo>
                <a:cubicBezTo>
                  <a:pt x="474" y="261"/>
                  <a:pt x="474" y="261"/>
                  <a:pt x="474" y="261"/>
                </a:cubicBezTo>
                <a:cubicBezTo>
                  <a:pt x="476" y="263"/>
                  <a:pt x="476" y="263"/>
                  <a:pt x="476" y="263"/>
                </a:cubicBezTo>
                <a:cubicBezTo>
                  <a:pt x="477" y="263"/>
                  <a:pt x="477" y="263"/>
                  <a:pt x="477" y="263"/>
                </a:cubicBezTo>
                <a:cubicBezTo>
                  <a:pt x="477" y="264"/>
                  <a:pt x="477" y="264"/>
                  <a:pt x="477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81" y="264"/>
                  <a:pt x="484" y="264"/>
                  <a:pt x="486" y="265"/>
                </a:cubicBezTo>
                <a:cubicBezTo>
                  <a:pt x="486" y="264"/>
                  <a:pt x="486" y="263"/>
                  <a:pt x="486" y="263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486" y="261"/>
                  <a:pt x="486" y="261"/>
                  <a:pt x="486" y="260"/>
                </a:cubicBezTo>
                <a:cubicBezTo>
                  <a:pt x="486" y="260"/>
                  <a:pt x="487" y="260"/>
                  <a:pt x="487" y="260"/>
                </a:cubicBezTo>
                <a:cubicBezTo>
                  <a:pt x="488" y="259"/>
                  <a:pt x="488" y="259"/>
                  <a:pt x="488" y="259"/>
                </a:cubicBezTo>
                <a:cubicBezTo>
                  <a:pt x="489" y="259"/>
                  <a:pt x="489" y="259"/>
                  <a:pt x="489" y="259"/>
                </a:cubicBezTo>
                <a:cubicBezTo>
                  <a:pt x="490" y="260"/>
                  <a:pt x="491" y="261"/>
                  <a:pt x="492" y="261"/>
                </a:cubicBezTo>
                <a:cubicBezTo>
                  <a:pt x="493" y="262"/>
                  <a:pt x="494" y="262"/>
                  <a:pt x="494" y="262"/>
                </a:cubicBezTo>
                <a:cubicBezTo>
                  <a:pt x="494" y="261"/>
                  <a:pt x="494" y="261"/>
                  <a:pt x="494" y="261"/>
                </a:cubicBezTo>
                <a:cubicBezTo>
                  <a:pt x="495" y="261"/>
                  <a:pt x="495" y="261"/>
                  <a:pt x="495" y="261"/>
                </a:cubicBezTo>
                <a:cubicBezTo>
                  <a:pt x="495" y="260"/>
                  <a:pt x="495" y="260"/>
                  <a:pt x="495" y="260"/>
                </a:cubicBezTo>
                <a:cubicBezTo>
                  <a:pt x="496" y="260"/>
                  <a:pt x="496" y="260"/>
                  <a:pt x="496" y="260"/>
                </a:cubicBezTo>
                <a:cubicBezTo>
                  <a:pt x="497" y="262"/>
                  <a:pt x="497" y="262"/>
                  <a:pt x="497" y="262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97" y="264"/>
                  <a:pt x="497" y="265"/>
                  <a:pt x="497" y="266"/>
                </a:cubicBezTo>
                <a:cubicBezTo>
                  <a:pt x="496" y="268"/>
                  <a:pt x="496" y="270"/>
                  <a:pt x="497" y="273"/>
                </a:cubicBezTo>
                <a:cubicBezTo>
                  <a:pt x="497" y="273"/>
                  <a:pt x="497" y="273"/>
                  <a:pt x="497" y="273"/>
                </a:cubicBezTo>
                <a:cubicBezTo>
                  <a:pt x="497" y="274"/>
                  <a:pt x="498" y="274"/>
                  <a:pt x="498" y="275"/>
                </a:cubicBezTo>
                <a:cubicBezTo>
                  <a:pt x="498" y="275"/>
                  <a:pt x="497" y="276"/>
                  <a:pt x="497" y="277"/>
                </a:cubicBezTo>
                <a:cubicBezTo>
                  <a:pt x="497" y="277"/>
                  <a:pt x="497" y="277"/>
                  <a:pt x="497" y="277"/>
                </a:cubicBezTo>
                <a:cubicBezTo>
                  <a:pt x="497" y="278"/>
                  <a:pt x="497" y="278"/>
                  <a:pt x="497" y="278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4" y="284"/>
                  <a:pt x="494" y="284"/>
                  <a:pt x="493" y="284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6"/>
                  <a:pt x="492" y="286"/>
                  <a:pt x="492" y="286"/>
                </a:cubicBezTo>
                <a:cubicBezTo>
                  <a:pt x="514" y="287"/>
                  <a:pt x="537" y="287"/>
                  <a:pt x="558" y="288"/>
                </a:cubicBezTo>
                <a:cubicBezTo>
                  <a:pt x="575" y="288"/>
                  <a:pt x="590" y="288"/>
                  <a:pt x="605" y="288"/>
                </a:cubicBezTo>
                <a:moveTo>
                  <a:pt x="554" y="46"/>
                </a:moveTo>
                <a:cubicBezTo>
                  <a:pt x="531" y="34"/>
                  <a:pt x="531" y="34"/>
                  <a:pt x="531" y="34"/>
                </a:cubicBezTo>
                <a:cubicBezTo>
                  <a:pt x="531" y="34"/>
                  <a:pt x="531" y="34"/>
                  <a:pt x="531" y="34"/>
                </a:cubicBezTo>
                <a:cubicBezTo>
                  <a:pt x="532" y="34"/>
                  <a:pt x="532" y="34"/>
                  <a:pt x="532" y="34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2" y="35"/>
                  <a:pt x="532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4" y="35"/>
                  <a:pt x="534" y="35"/>
                  <a:pt x="534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0" y="34"/>
                  <a:pt x="529" y="33"/>
                </a:cubicBezTo>
                <a:cubicBezTo>
                  <a:pt x="530" y="33"/>
                  <a:pt x="530" y="34"/>
                  <a:pt x="531" y="34"/>
                </a:cubicBezTo>
                <a:cubicBezTo>
                  <a:pt x="531" y="34"/>
                  <a:pt x="530" y="34"/>
                  <a:pt x="529" y="33"/>
                </a:cubicBezTo>
                <a:cubicBezTo>
                  <a:pt x="528" y="33"/>
                  <a:pt x="528" y="33"/>
                  <a:pt x="525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3" y="31"/>
                  <a:pt x="523" y="31"/>
                  <a:pt x="523" y="31"/>
                </a:cubicBezTo>
                <a:cubicBezTo>
                  <a:pt x="525" y="32"/>
                  <a:pt x="527" y="32"/>
                  <a:pt x="529" y="33"/>
                </a:cubicBezTo>
                <a:cubicBezTo>
                  <a:pt x="529" y="33"/>
                  <a:pt x="529" y="33"/>
                  <a:pt x="529" y="33"/>
                </a:cubicBezTo>
                <a:cubicBezTo>
                  <a:pt x="529" y="34"/>
                  <a:pt x="529" y="34"/>
                  <a:pt x="529" y="34"/>
                </a:cubicBezTo>
                <a:cubicBezTo>
                  <a:pt x="530" y="34"/>
                  <a:pt x="531" y="34"/>
                  <a:pt x="532" y="35"/>
                </a:cubicBezTo>
                <a:cubicBezTo>
                  <a:pt x="532" y="35"/>
                  <a:pt x="532" y="35"/>
                  <a:pt x="533" y="35"/>
                </a:cubicBezTo>
                <a:cubicBezTo>
                  <a:pt x="533" y="35"/>
                  <a:pt x="534" y="36"/>
                  <a:pt x="534" y="36"/>
                </a:cubicBezTo>
                <a:cubicBezTo>
                  <a:pt x="534" y="36"/>
                  <a:pt x="534" y="36"/>
                  <a:pt x="534" y="36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6" y="37"/>
                  <a:pt x="536" y="37"/>
                  <a:pt x="536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29" y="34"/>
                  <a:pt x="526" y="32"/>
                </a:cubicBezTo>
                <a:cubicBezTo>
                  <a:pt x="526" y="32"/>
                  <a:pt x="526" y="32"/>
                  <a:pt x="526" y="32"/>
                </a:cubicBezTo>
                <a:cubicBezTo>
                  <a:pt x="525" y="32"/>
                  <a:pt x="524" y="31"/>
                  <a:pt x="524" y="31"/>
                </a:cubicBezTo>
                <a:cubicBezTo>
                  <a:pt x="523" y="31"/>
                  <a:pt x="523" y="31"/>
                  <a:pt x="522" y="30"/>
                </a:cubicBezTo>
                <a:cubicBezTo>
                  <a:pt x="522" y="30"/>
                  <a:pt x="522" y="30"/>
                  <a:pt x="522" y="30"/>
                </a:cubicBezTo>
                <a:cubicBezTo>
                  <a:pt x="521" y="30"/>
                  <a:pt x="521" y="30"/>
                  <a:pt x="517" y="28"/>
                </a:cubicBezTo>
                <a:cubicBezTo>
                  <a:pt x="517" y="28"/>
                  <a:pt x="517" y="28"/>
                  <a:pt x="517" y="28"/>
                </a:cubicBezTo>
                <a:cubicBezTo>
                  <a:pt x="516" y="27"/>
                  <a:pt x="514" y="27"/>
                  <a:pt x="513" y="26"/>
                </a:cubicBezTo>
                <a:cubicBezTo>
                  <a:pt x="513" y="26"/>
                  <a:pt x="513" y="26"/>
                  <a:pt x="513" y="26"/>
                </a:cubicBezTo>
                <a:cubicBezTo>
                  <a:pt x="511" y="25"/>
                  <a:pt x="509" y="25"/>
                  <a:pt x="507" y="24"/>
                </a:cubicBezTo>
                <a:cubicBezTo>
                  <a:pt x="507" y="24"/>
                  <a:pt x="507" y="24"/>
                  <a:pt x="507" y="24"/>
                </a:cubicBezTo>
                <a:cubicBezTo>
                  <a:pt x="504" y="23"/>
                  <a:pt x="502" y="22"/>
                  <a:pt x="499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9" y="21"/>
                  <a:pt x="499" y="21"/>
                </a:cubicBezTo>
                <a:cubicBezTo>
                  <a:pt x="499" y="21"/>
                  <a:pt x="498" y="21"/>
                  <a:pt x="497" y="21"/>
                </a:cubicBezTo>
                <a:cubicBezTo>
                  <a:pt x="498" y="21"/>
                  <a:pt x="499" y="21"/>
                  <a:pt x="500" y="22"/>
                </a:cubicBezTo>
                <a:cubicBezTo>
                  <a:pt x="500" y="22"/>
                  <a:pt x="500" y="22"/>
                  <a:pt x="500" y="22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499" y="21"/>
                  <a:pt x="498" y="21"/>
                  <a:pt x="498" y="21"/>
                </a:cubicBezTo>
                <a:cubicBezTo>
                  <a:pt x="497" y="21"/>
                  <a:pt x="496" y="20"/>
                  <a:pt x="494" y="20"/>
                </a:cubicBezTo>
                <a:cubicBezTo>
                  <a:pt x="494" y="20"/>
                  <a:pt x="494" y="20"/>
                  <a:pt x="494" y="20"/>
                </a:cubicBezTo>
                <a:cubicBezTo>
                  <a:pt x="494" y="20"/>
                  <a:pt x="493" y="20"/>
                  <a:pt x="489" y="18"/>
                </a:cubicBezTo>
                <a:cubicBezTo>
                  <a:pt x="489" y="18"/>
                  <a:pt x="488" y="18"/>
                  <a:pt x="487" y="17"/>
                </a:cubicBezTo>
                <a:cubicBezTo>
                  <a:pt x="486" y="18"/>
                  <a:pt x="486" y="18"/>
                  <a:pt x="486" y="18"/>
                </a:cubicBezTo>
                <a:cubicBezTo>
                  <a:pt x="497" y="21"/>
                  <a:pt x="497" y="21"/>
                  <a:pt x="499" y="22"/>
                </a:cubicBezTo>
                <a:cubicBezTo>
                  <a:pt x="498" y="22"/>
                  <a:pt x="498" y="22"/>
                  <a:pt x="498" y="22"/>
                </a:cubicBezTo>
                <a:cubicBezTo>
                  <a:pt x="498" y="22"/>
                  <a:pt x="499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1" y="24"/>
                  <a:pt x="501" y="24"/>
                  <a:pt x="502" y="24"/>
                </a:cubicBezTo>
                <a:cubicBezTo>
                  <a:pt x="502" y="24"/>
                  <a:pt x="503" y="24"/>
                  <a:pt x="503" y="25"/>
                </a:cubicBezTo>
                <a:cubicBezTo>
                  <a:pt x="503" y="24"/>
                  <a:pt x="503" y="24"/>
                  <a:pt x="500" y="24"/>
                </a:cubicBezTo>
                <a:cubicBezTo>
                  <a:pt x="499" y="24"/>
                  <a:pt x="499" y="24"/>
                  <a:pt x="499" y="24"/>
                </a:cubicBezTo>
                <a:cubicBezTo>
                  <a:pt x="498" y="23"/>
                  <a:pt x="498" y="23"/>
                  <a:pt x="498" y="23"/>
                </a:cubicBezTo>
                <a:cubicBezTo>
                  <a:pt x="500" y="24"/>
                  <a:pt x="501" y="25"/>
                  <a:pt x="502" y="25"/>
                </a:cubicBezTo>
                <a:cubicBezTo>
                  <a:pt x="502" y="25"/>
                  <a:pt x="502" y="25"/>
                  <a:pt x="502" y="25"/>
                </a:cubicBezTo>
                <a:cubicBezTo>
                  <a:pt x="503" y="26"/>
                  <a:pt x="504" y="26"/>
                  <a:pt x="504" y="27"/>
                </a:cubicBezTo>
                <a:cubicBezTo>
                  <a:pt x="504" y="27"/>
                  <a:pt x="504" y="27"/>
                  <a:pt x="504" y="27"/>
                </a:cubicBezTo>
                <a:cubicBezTo>
                  <a:pt x="506" y="29"/>
                  <a:pt x="506" y="29"/>
                  <a:pt x="515" y="34"/>
                </a:cubicBezTo>
                <a:cubicBezTo>
                  <a:pt x="516" y="34"/>
                  <a:pt x="516" y="34"/>
                  <a:pt x="517" y="34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6" y="35"/>
                  <a:pt x="516" y="35"/>
                  <a:pt x="515" y="35"/>
                </a:cubicBezTo>
                <a:cubicBezTo>
                  <a:pt x="515" y="36"/>
                  <a:pt x="515" y="36"/>
                  <a:pt x="514" y="36"/>
                </a:cubicBezTo>
                <a:cubicBezTo>
                  <a:pt x="515" y="36"/>
                  <a:pt x="515" y="36"/>
                  <a:pt x="515" y="36"/>
                </a:cubicBezTo>
                <a:cubicBezTo>
                  <a:pt x="515" y="37"/>
                  <a:pt x="515" y="37"/>
                  <a:pt x="515" y="37"/>
                </a:cubicBezTo>
                <a:cubicBezTo>
                  <a:pt x="515" y="37"/>
                  <a:pt x="515" y="37"/>
                  <a:pt x="514" y="37"/>
                </a:cubicBezTo>
                <a:cubicBezTo>
                  <a:pt x="515" y="37"/>
                  <a:pt x="524" y="42"/>
                  <a:pt x="525" y="43"/>
                </a:cubicBezTo>
                <a:cubicBezTo>
                  <a:pt x="526" y="43"/>
                  <a:pt x="526" y="43"/>
                  <a:pt x="526" y="43"/>
                </a:cubicBezTo>
                <a:cubicBezTo>
                  <a:pt x="526" y="43"/>
                  <a:pt x="527" y="43"/>
                  <a:pt x="530" y="44"/>
                </a:cubicBezTo>
                <a:cubicBezTo>
                  <a:pt x="530" y="45"/>
                  <a:pt x="531" y="45"/>
                  <a:pt x="531" y="45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1" y="46"/>
                  <a:pt x="531" y="46"/>
                  <a:pt x="524" y="43"/>
                </a:cubicBezTo>
                <a:cubicBezTo>
                  <a:pt x="524" y="43"/>
                  <a:pt x="523" y="43"/>
                  <a:pt x="523" y="43"/>
                </a:cubicBezTo>
                <a:cubicBezTo>
                  <a:pt x="522" y="43"/>
                  <a:pt x="521" y="42"/>
                  <a:pt x="520" y="42"/>
                </a:cubicBezTo>
                <a:cubicBezTo>
                  <a:pt x="519" y="41"/>
                  <a:pt x="519" y="41"/>
                  <a:pt x="519" y="41"/>
                </a:cubicBezTo>
                <a:cubicBezTo>
                  <a:pt x="519" y="42"/>
                  <a:pt x="519" y="42"/>
                  <a:pt x="519" y="42"/>
                </a:cubicBezTo>
                <a:cubicBezTo>
                  <a:pt x="520" y="43"/>
                  <a:pt x="520" y="43"/>
                  <a:pt x="520" y="43"/>
                </a:cubicBezTo>
                <a:cubicBezTo>
                  <a:pt x="522" y="43"/>
                  <a:pt x="522" y="43"/>
                  <a:pt x="524" y="45"/>
                </a:cubicBezTo>
                <a:cubicBezTo>
                  <a:pt x="524" y="45"/>
                  <a:pt x="524" y="45"/>
                  <a:pt x="522" y="44"/>
                </a:cubicBezTo>
                <a:cubicBezTo>
                  <a:pt x="521" y="44"/>
                  <a:pt x="521" y="44"/>
                  <a:pt x="521" y="44"/>
                </a:cubicBezTo>
                <a:cubicBezTo>
                  <a:pt x="523" y="46"/>
                  <a:pt x="525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30" y="48"/>
                  <a:pt x="533" y="50"/>
                  <a:pt x="533" y="50"/>
                </a:cubicBezTo>
                <a:cubicBezTo>
                  <a:pt x="530" y="48"/>
                  <a:pt x="526" y="48"/>
                  <a:pt x="523" y="46"/>
                </a:cubicBezTo>
                <a:cubicBezTo>
                  <a:pt x="522" y="46"/>
                  <a:pt x="521" y="45"/>
                  <a:pt x="521" y="45"/>
                </a:cubicBezTo>
                <a:cubicBezTo>
                  <a:pt x="515" y="41"/>
                  <a:pt x="515" y="41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7" y="43"/>
                  <a:pt x="517" y="43"/>
                  <a:pt x="517" y="43"/>
                </a:cubicBezTo>
                <a:cubicBezTo>
                  <a:pt x="518" y="44"/>
                  <a:pt x="518" y="44"/>
                  <a:pt x="519" y="44"/>
                </a:cubicBezTo>
                <a:cubicBezTo>
                  <a:pt x="518" y="44"/>
                  <a:pt x="518" y="44"/>
                  <a:pt x="518" y="44"/>
                </a:cubicBezTo>
                <a:cubicBezTo>
                  <a:pt x="519" y="46"/>
                  <a:pt x="521" y="47"/>
                  <a:pt x="521" y="47"/>
                </a:cubicBezTo>
                <a:cubicBezTo>
                  <a:pt x="521" y="48"/>
                  <a:pt x="521" y="48"/>
                  <a:pt x="521" y="48"/>
                </a:cubicBezTo>
                <a:cubicBezTo>
                  <a:pt x="530" y="53"/>
                  <a:pt x="530" y="53"/>
                  <a:pt x="532" y="54"/>
                </a:cubicBezTo>
                <a:cubicBezTo>
                  <a:pt x="532" y="55"/>
                  <a:pt x="532" y="55"/>
                  <a:pt x="532" y="55"/>
                </a:cubicBezTo>
                <a:cubicBezTo>
                  <a:pt x="534" y="56"/>
                  <a:pt x="537" y="58"/>
                  <a:pt x="539" y="60"/>
                </a:cubicBezTo>
                <a:cubicBezTo>
                  <a:pt x="540" y="60"/>
                  <a:pt x="541" y="60"/>
                  <a:pt x="541" y="60"/>
                </a:cubicBezTo>
                <a:cubicBezTo>
                  <a:pt x="541" y="59"/>
                  <a:pt x="540" y="59"/>
                  <a:pt x="540" y="58"/>
                </a:cubicBezTo>
                <a:cubicBezTo>
                  <a:pt x="540" y="58"/>
                  <a:pt x="540" y="58"/>
                  <a:pt x="540" y="58"/>
                </a:cubicBezTo>
                <a:cubicBezTo>
                  <a:pt x="546" y="60"/>
                  <a:pt x="550" y="65"/>
                  <a:pt x="556" y="67"/>
                </a:cubicBezTo>
                <a:cubicBezTo>
                  <a:pt x="557" y="68"/>
                  <a:pt x="558" y="68"/>
                  <a:pt x="559" y="69"/>
                </a:cubicBezTo>
                <a:cubicBezTo>
                  <a:pt x="558" y="70"/>
                  <a:pt x="558" y="70"/>
                  <a:pt x="558" y="70"/>
                </a:cubicBezTo>
                <a:cubicBezTo>
                  <a:pt x="555" y="68"/>
                  <a:pt x="555" y="68"/>
                  <a:pt x="553" y="67"/>
                </a:cubicBezTo>
                <a:cubicBezTo>
                  <a:pt x="553" y="66"/>
                  <a:pt x="553" y="66"/>
                  <a:pt x="552" y="66"/>
                </a:cubicBezTo>
                <a:cubicBezTo>
                  <a:pt x="552" y="66"/>
                  <a:pt x="546" y="61"/>
                  <a:pt x="544" y="62"/>
                </a:cubicBezTo>
                <a:cubicBezTo>
                  <a:pt x="543" y="62"/>
                  <a:pt x="543" y="62"/>
                  <a:pt x="543" y="62"/>
                </a:cubicBezTo>
                <a:cubicBezTo>
                  <a:pt x="544" y="64"/>
                  <a:pt x="554" y="73"/>
                  <a:pt x="554" y="73"/>
                </a:cubicBezTo>
                <a:cubicBezTo>
                  <a:pt x="553" y="73"/>
                  <a:pt x="553" y="73"/>
                  <a:pt x="553" y="73"/>
                </a:cubicBezTo>
                <a:cubicBezTo>
                  <a:pt x="553" y="73"/>
                  <a:pt x="553" y="74"/>
                  <a:pt x="553" y="75"/>
                </a:cubicBezTo>
                <a:cubicBezTo>
                  <a:pt x="553" y="75"/>
                  <a:pt x="554" y="76"/>
                  <a:pt x="554" y="76"/>
                </a:cubicBezTo>
                <a:cubicBezTo>
                  <a:pt x="554" y="76"/>
                  <a:pt x="554" y="76"/>
                  <a:pt x="554" y="76"/>
                </a:cubicBezTo>
                <a:cubicBezTo>
                  <a:pt x="553" y="76"/>
                  <a:pt x="553" y="76"/>
                  <a:pt x="551" y="76"/>
                </a:cubicBezTo>
                <a:cubicBezTo>
                  <a:pt x="550" y="75"/>
                  <a:pt x="549" y="75"/>
                  <a:pt x="548" y="75"/>
                </a:cubicBezTo>
                <a:cubicBezTo>
                  <a:pt x="547" y="75"/>
                  <a:pt x="547" y="75"/>
                  <a:pt x="547" y="75"/>
                </a:cubicBezTo>
                <a:cubicBezTo>
                  <a:pt x="547" y="74"/>
                  <a:pt x="546" y="74"/>
                  <a:pt x="546" y="73"/>
                </a:cubicBezTo>
                <a:cubicBezTo>
                  <a:pt x="547" y="73"/>
                  <a:pt x="548" y="74"/>
                  <a:pt x="550" y="74"/>
                </a:cubicBezTo>
                <a:cubicBezTo>
                  <a:pt x="550" y="73"/>
                  <a:pt x="550" y="72"/>
                  <a:pt x="547" y="68"/>
                </a:cubicBezTo>
                <a:cubicBezTo>
                  <a:pt x="547" y="68"/>
                  <a:pt x="547" y="68"/>
                  <a:pt x="533" y="57"/>
                </a:cubicBezTo>
                <a:cubicBezTo>
                  <a:pt x="532" y="56"/>
                  <a:pt x="532" y="56"/>
                  <a:pt x="531" y="56"/>
                </a:cubicBezTo>
                <a:cubicBezTo>
                  <a:pt x="527" y="52"/>
                  <a:pt x="527" y="52"/>
                  <a:pt x="520" y="48"/>
                </a:cubicBezTo>
                <a:cubicBezTo>
                  <a:pt x="518" y="47"/>
                  <a:pt x="516" y="45"/>
                  <a:pt x="515" y="44"/>
                </a:cubicBezTo>
                <a:cubicBezTo>
                  <a:pt x="515" y="44"/>
                  <a:pt x="515" y="44"/>
                  <a:pt x="516" y="44"/>
                </a:cubicBezTo>
                <a:cubicBezTo>
                  <a:pt x="510" y="41"/>
                  <a:pt x="510" y="41"/>
                  <a:pt x="510" y="41"/>
                </a:cubicBezTo>
                <a:cubicBezTo>
                  <a:pt x="509" y="41"/>
                  <a:pt x="508" y="40"/>
                  <a:pt x="507" y="40"/>
                </a:cubicBezTo>
                <a:cubicBezTo>
                  <a:pt x="506" y="40"/>
                  <a:pt x="506" y="40"/>
                  <a:pt x="506" y="40"/>
                </a:cubicBezTo>
                <a:cubicBezTo>
                  <a:pt x="505" y="40"/>
                  <a:pt x="505" y="40"/>
                  <a:pt x="505" y="40"/>
                </a:cubicBezTo>
                <a:cubicBezTo>
                  <a:pt x="506" y="41"/>
                  <a:pt x="506" y="41"/>
                  <a:pt x="506" y="41"/>
                </a:cubicBezTo>
                <a:cubicBezTo>
                  <a:pt x="505" y="41"/>
                  <a:pt x="505" y="41"/>
                  <a:pt x="505" y="41"/>
                </a:cubicBezTo>
                <a:cubicBezTo>
                  <a:pt x="506" y="43"/>
                  <a:pt x="513" y="48"/>
                  <a:pt x="513" y="48"/>
                </a:cubicBezTo>
                <a:cubicBezTo>
                  <a:pt x="512" y="48"/>
                  <a:pt x="512" y="48"/>
                  <a:pt x="512" y="48"/>
                </a:cubicBezTo>
                <a:cubicBezTo>
                  <a:pt x="512" y="49"/>
                  <a:pt x="512" y="49"/>
                  <a:pt x="512" y="49"/>
                </a:cubicBezTo>
                <a:cubicBezTo>
                  <a:pt x="513" y="50"/>
                  <a:pt x="513" y="50"/>
                  <a:pt x="513" y="50"/>
                </a:cubicBezTo>
                <a:cubicBezTo>
                  <a:pt x="514" y="50"/>
                  <a:pt x="514" y="50"/>
                  <a:pt x="514" y="50"/>
                </a:cubicBezTo>
                <a:cubicBezTo>
                  <a:pt x="514" y="51"/>
                  <a:pt x="515" y="51"/>
                  <a:pt x="515" y="51"/>
                </a:cubicBezTo>
                <a:cubicBezTo>
                  <a:pt x="516" y="51"/>
                  <a:pt x="519" y="53"/>
                  <a:pt x="520" y="54"/>
                </a:cubicBezTo>
                <a:cubicBezTo>
                  <a:pt x="521" y="56"/>
                  <a:pt x="523" y="57"/>
                  <a:pt x="530" y="60"/>
                </a:cubicBezTo>
                <a:cubicBezTo>
                  <a:pt x="532" y="62"/>
                  <a:pt x="532" y="62"/>
                  <a:pt x="535" y="65"/>
                </a:cubicBezTo>
                <a:cubicBezTo>
                  <a:pt x="535" y="65"/>
                  <a:pt x="534" y="65"/>
                  <a:pt x="534" y="65"/>
                </a:cubicBezTo>
                <a:cubicBezTo>
                  <a:pt x="533" y="65"/>
                  <a:pt x="533" y="65"/>
                  <a:pt x="516" y="57"/>
                </a:cubicBezTo>
                <a:cubicBezTo>
                  <a:pt x="515" y="57"/>
                  <a:pt x="515" y="57"/>
                  <a:pt x="514" y="57"/>
                </a:cubicBezTo>
                <a:cubicBezTo>
                  <a:pt x="513" y="57"/>
                  <a:pt x="512" y="56"/>
                  <a:pt x="511" y="56"/>
                </a:cubicBezTo>
                <a:cubicBezTo>
                  <a:pt x="510" y="56"/>
                  <a:pt x="510" y="56"/>
                  <a:pt x="509" y="56"/>
                </a:cubicBezTo>
                <a:cubicBezTo>
                  <a:pt x="507" y="55"/>
                  <a:pt x="505" y="54"/>
                  <a:pt x="503" y="53"/>
                </a:cubicBezTo>
                <a:cubicBezTo>
                  <a:pt x="502" y="53"/>
                  <a:pt x="502" y="52"/>
                  <a:pt x="501" y="52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53"/>
                  <a:pt x="500" y="53"/>
                  <a:pt x="500" y="53"/>
                </a:cubicBezTo>
                <a:cubicBezTo>
                  <a:pt x="504" y="57"/>
                  <a:pt x="511" y="56"/>
                  <a:pt x="514" y="62"/>
                </a:cubicBezTo>
                <a:cubicBezTo>
                  <a:pt x="514" y="62"/>
                  <a:pt x="514" y="62"/>
                  <a:pt x="514" y="62"/>
                </a:cubicBezTo>
                <a:cubicBezTo>
                  <a:pt x="514" y="63"/>
                  <a:pt x="514" y="64"/>
                  <a:pt x="514" y="65"/>
                </a:cubicBezTo>
                <a:cubicBezTo>
                  <a:pt x="514" y="65"/>
                  <a:pt x="514" y="65"/>
                  <a:pt x="514" y="65"/>
                </a:cubicBezTo>
                <a:cubicBezTo>
                  <a:pt x="510" y="61"/>
                  <a:pt x="510" y="61"/>
                  <a:pt x="510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2"/>
                  <a:pt x="509" y="62"/>
                  <a:pt x="509" y="62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7" y="62"/>
                  <a:pt x="507" y="62"/>
                  <a:pt x="507" y="62"/>
                </a:cubicBezTo>
                <a:cubicBezTo>
                  <a:pt x="522" y="79"/>
                  <a:pt x="537" y="99"/>
                  <a:pt x="550" y="121"/>
                </a:cubicBezTo>
                <a:cubicBezTo>
                  <a:pt x="614" y="121"/>
                  <a:pt x="649" y="120"/>
                  <a:pt x="646" y="118"/>
                </a:cubicBezTo>
                <a:cubicBezTo>
                  <a:pt x="644" y="116"/>
                  <a:pt x="644" y="116"/>
                  <a:pt x="644" y="116"/>
                </a:cubicBezTo>
                <a:cubicBezTo>
                  <a:pt x="617" y="89"/>
                  <a:pt x="617" y="89"/>
                  <a:pt x="602" y="77"/>
                </a:cubicBezTo>
                <a:cubicBezTo>
                  <a:pt x="573" y="57"/>
                  <a:pt x="569" y="54"/>
                  <a:pt x="554" y="46"/>
                </a:cubicBezTo>
                <a:moveTo>
                  <a:pt x="624" y="357"/>
                </a:moveTo>
                <a:cubicBezTo>
                  <a:pt x="624" y="357"/>
                  <a:pt x="624" y="357"/>
                  <a:pt x="624" y="357"/>
                </a:cubicBezTo>
                <a:cubicBezTo>
                  <a:pt x="624" y="356"/>
                  <a:pt x="624" y="354"/>
                  <a:pt x="623" y="354"/>
                </a:cubicBezTo>
                <a:cubicBezTo>
                  <a:pt x="623" y="353"/>
                  <a:pt x="622" y="353"/>
                  <a:pt x="621" y="353"/>
                </a:cubicBezTo>
                <a:cubicBezTo>
                  <a:pt x="620" y="352"/>
                  <a:pt x="620" y="352"/>
                  <a:pt x="620" y="352"/>
                </a:cubicBezTo>
                <a:cubicBezTo>
                  <a:pt x="619" y="351"/>
                  <a:pt x="620" y="349"/>
                  <a:pt x="619" y="348"/>
                </a:cubicBezTo>
                <a:cubicBezTo>
                  <a:pt x="618" y="346"/>
                  <a:pt x="616" y="345"/>
                  <a:pt x="615" y="345"/>
                </a:cubicBezTo>
                <a:cubicBezTo>
                  <a:pt x="613" y="345"/>
                  <a:pt x="615" y="341"/>
                  <a:pt x="614" y="340"/>
                </a:cubicBezTo>
                <a:cubicBezTo>
                  <a:pt x="612" y="338"/>
                  <a:pt x="612" y="338"/>
                  <a:pt x="612" y="338"/>
                </a:cubicBezTo>
                <a:cubicBezTo>
                  <a:pt x="612" y="338"/>
                  <a:pt x="611" y="338"/>
                  <a:pt x="610" y="338"/>
                </a:cubicBezTo>
                <a:cubicBezTo>
                  <a:pt x="611" y="341"/>
                  <a:pt x="611" y="341"/>
                  <a:pt x="610" y="342"/>
                </a:cubicBezTo>
                <a:cubicBezTo>
                  <a:pt x="610" y="354"/>
                  <a:pt x="611" y="365"/>
                  <a:pt x="610" y="376"/>
                </a:cubicBezTo>
                <a:cubicBezTo>
                  <a:pt x="611" y="376"/>
                  <a:pt x="611" y="376"/>
                  <a:pt x="611" y="376"/>
                </a:cubicBezTo>
                <a:cubicBezTo>
                  <a:pt x="612" y="376"/>
                  <a:pt x="612" y="376"/>
                  <a:pt x="612" y="376"/>
                </a:cubicBezTo>
                <a:cubicBezTo>
                  <a:pt x="613" y="376"/>
                  <a:pt x="613" y="376"/>
                  <a:pt x="613" y="376"/>
                </a:cubicBezTo>
                <a:cubicBezTo>
                  <a:pt x="614" y="375"/>
                  <a:pt x="614" y="374"/>
                  <a:pt x="614" y="374"/>
                </a:cubicBezTo>
                <a:cubicBezTo>
                  <a:pt x="614" y="373"/>
                  <a:pt x="614" y="373"/>
                  <a:pt x="614" y="372"/>
                </a:cubicBezTo>
                <a:cubicBezTo>
                  <a:pt x="614" y="372"/>
                  <a:pt x="614" y="372"/>
                  <a:pt x="614" y="372"/>
                </a:cubicBezTo>
                <a:cubicBezTo>
                  <a:pt x="614" y="370"/>
                  <a:pt x="616" y="368"/>
                  <a:pt x="617" y="368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68"/>
                  <a:pt x="618" y="369"/>
                  <a:pt x="619" y="369"/>
                </a:cubicBezTo>
                <a:cubicBezTo>
                  <a:pt x="620" y="366"/>
                  <a:pt x="619" y="362"/>
                  <a:pt x="620" y="359"/>
                </a:cubicBezTo>
                <a:cubicBezTo>
                  <a:pt x="620" y="358"/>
                  <a:pt x="620" y="358"/>
                  <a:pt x="622" y="358"/>
                </a:cubicBezTo>
                <a:cubicBezTo>
                  <a:pt x="622" y="358"/>
                  <a:pt x="623" y="358"/>
                  <a:pt x="624" y="357"/>
                </a:cubicBezTo>
                <a:moveTo>
                  <a:pt x="743" y="321"/>
                </a:moveTo>
                <a:cubicBezTo>
                  <a:pt x="741" y="310"/>
                  <a:pt x="738" y="295"/>
                  <a:pt x="736" y="284"/>
                </a:cubicBezTo>
                <a:cubicBezTo>
                  <a:pt x="736" y="287"/>
                  <a:pt x="690" y="289"/>
                  <a:pt x="605" y="288"/>
                </a:cubicBezTo>
                <a:cubicBezTo>
                  <a:pt x="607" y="300"/>
                  <a:pt x="608" y="313"/>
                  <a:pt x="609" y="325"/>
                </a:cubicBezTo>
                <a:cubicBezTo>
                  <a:pt x="610" y="327"/>
                  <a:pt x="610" y="330"/>
                  <a:pt x="612" y="331"/>
                </a:cubicBezTo>
                <a:cubicBezTo>
                  <a:pt x="614" y="331"/>
                  <a:pt x="616" y="331"/>
                  <a:pt x="618" y="331"/>
                </a:cubicBezTo>
                <a:cubicBezTo>
                  <a:pt x="621" y="330"/>
                  <a:pt x="621" y="334"/>
                  <a:pt x="623" y="334"/>
                </a:cubicBezTo>
                <a:cubicBezTo>
                  <a:pt x="625" y="334"/>
                  <a:pt x="627" y="334"/>
                  <a:pt x="628" y="334"/>
                </a:cubicBezTo>
                <a:cubicBezTo>
                  <a:pt x="629" y="335"/>
                  <a:pt x="629" y="335"/>
                  <a:pt x="630" y="335"/>
                </a:cubicBezTo>
                <a:cubicBezTo>
                  <a:pt x="637" y="335"/>
                  <a:pt x="637" y="335"/>
                  <a:pt x="637" y="335"/>
                </a:cubicBezTo>
                <a:cubicBezTo>
                  <a:pt x="643" y="334"/>
                  <a:pt x="643" y="334"/>
                  <a:pt x="643" y="334"/>
                </a:cubicBezTo>
                <a:cubicBezTo>
                  <a:pt x="644" y="334"/>
                  <a:pt x="646" y="334"/>
                  <a:pt x="647" y="334"/>
                </a:cubicBezTo>
                <a:cubicBezTo>
                  <a:pt x="648" y="334"/>
                  <a:pt x="655" y="341"/>
                  <a:pt x="656" y="346"/>
                </a:cubicBezTo>
                <a:cubicBezTo>
                  <a:pt x="656" y="346"/>
                  <a:pt x="656" y="346"/>
                  <a:pt x="657" y="346"/>
                </a:cubicBezTo>
                <a:cubicBezTo>
                  <a:pt x="657" y="347"/>
                  <a:pt x="657" y="347"/>
                  <a:pt x="658" y="349"/>
                </a:cubicBezTo>
                <a:cubicBezTo>
                  <a:pt x="659" y="349"/>
                  <a:pt x="659" y="349"/>
                  <a:pt x="660" y="349"/>
                </a:cubicBezTo>
                <a:cubicBezTo>
                  <a:pt x="661" y="349"/>
                  <a:pt x="661" y="349"/>
                  <a:pt x="664" y="351"/>
                </a:cubicBezTo>
                <a:cubicBezTo>
                  <a:pt x="657" y="352"/>
                  <a:pt x="661" y="356"/>
                  <a:pt x="661" y="356"/>
                </a:cubicBezTo>
                <a:cubicBezTo>
                  <a:pt x="664" y="358"/>
                  <a:pt x="663" y="363"/>
                  <a:pt x="668" y="363"/>
                </a:cubicBezTo>
                <a:cubicBezTo>
                  <a:pt x="670" y="360"/>
                  <a:pt x="670" y="360"/>
                  <a:pt x="671" y="360"/>
                </a:cubicBezTo>
                <a:cubicBezTo>
                  <a:pt x="671" y="359"/>
                  <a:pt x="671" y="358"/>
                  <a:pt x="672" y="358"/>
                </a:cubicBezTo>
                <a:cubicBezTo>
                  <a:pt x="672" y="358"/>
                  <a:pt x="672" y="357"/>
                  <a:pt x="673" y="357"/>
                </a:cubicBezTo>
                <a:cubicBezTo>
                  <a:pt x="676" y="360"/>
                  <a:pt x="676" y="371"/>
                  <a:pt x="676" y="372"/>
                </a:cubicBezTo>
                <a:cubicBezTo>
                  <a:pt x="676" y="373"/>
                  <a:pt x="676" y="374"/>
                  <a:pt x="676" y="375"/>
                </a:cubicBezTo>
                <a:cubicBezTo>
                  <a:pt x="674" y="389"/>
                  <a:pt x="682" y="401"/>
                  <a:pt x="681" y="415"/>
                </a:cubicBezTo>
                <a:cubicBezTo>
                  <a:pt x="681" y="416"/>
                  <a:pt x="681" y="416"/>
                  <a:pt x="681" y="416"/>
                </a:cubicBezTo>
                <a:cubicBezTo>
                  <a:pt x="680" y="424"/>
                  <a:pt x="683" y="431"/>
                  <a:pt x="683" y="439"/>
                </a:cubicBezTo>
                <a:cubicBezTo>
                  <a:pt x="684" y="439"/>
                  <a:pt x="684" y="440"/>
                  <a:pt x="684" y="441"/>
                </a:cubicBezTo>
                <a:cubicBezTo>
                  <a:pt x="684" y="441"/>
                  <a:pt x="685" y="441"/>
                  <a:pt x="685" y="441"/>
                </a:cubicBezTo>
                <a:cubicBezTo>
                  <a:pt x="690" y="437"/>
                  <a:pt x="690" y="437"/>
                  <a:pt x="696" y="409"/>
                </a:cubicBezTo>
                <a:cubicBezTo>
                  <a:pt x="696" y="407"/>
                  <a:pt x="697" y="405"/>
                  <a:pt x="697" y="402"/>
                </a:cubicBezTo>
                <a:cubicBezTo>
                  <a:pt x="697" y="395"/>
                  <a:pt x="697" y="395"/>
                  <a:pt x="698" y="394"/>
                </a:cubicBezTo>
                <a:cubicBezTo>
                  <a:pt x="705" y="394"/>
                  <a:pt x="710" y="372"/>
                  <a:pt x="710" y="371"/>
                </a:cubicBezTo>
                <a:cubicBezTo>
                  <a:pt x="710" y="371"/>
                  <a:pt x="710" y="371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4" y="367"/>
                  <a:pt x="714" y="367"/>
                  <a:pt x="714" y="367"/>
                </a:cubicBezTo>
                <a:cubicBezTo>
                  <a:pt x="715" y="366"/>
                  <a:pt x="715" y="366"/>
                  <a:pt x="715" y="358"/>
                </a:cubicBezTo>
                <a:cubicBezTo>
                  <a:pt x="716" y="357"/>
                  <a:pt x="716" y="357"/>
                  <a:pt x="717" y="357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9" y="357"/>
                  <a:pt x="720" y="355"/>
                  <a:pt x="721" y="354"/>
                </a:cubicBezTo>
                <a:cubicBezTo>
                  <a:pt x="721" y="353"/>
                  <a:pt x="722" y="353"/>
                  <a:pt x="723" y="353"/>
                </a:cubicBezTo>
                <a:cubicBezTo>
                  <a:pt x="723" y="352"/>
                  <a:pt x="723" y="351"/>
                  <a:pt x="723" y="350"/>
                </a:cubicBezTo>
                <a:cubicBezTo>
                  <a:pt x="724" y="350"/>
                  <a:pt x="724" y="350"/>
                  <a:pt x="724" y="350"/>
                </a:cubicBezTo>
                <a:cubicBezTo>
                  <a:pt x="725" y="353"/>
                  <a:pt x="726" y="358"/>
                  <a:pt x="727" y="365"/>
                </a:cubicBezTo>
                <a:cubicBezTo>
                  <a:pt x="728" y="369"/>
                  <a:pt x="728" y="369"/>
                  <a:pt x="728" y="370"/>
                </a:cubicBezTo>
                <a:cubicBezTo>
                  <a:pt x="728" y="371"/>
                  <a:pt x="728" y="371"/>
                  <a:pt x="728" y="372"/>
                </a:cubicBezTo>
                <a:cubicBezTo>
                  <a:pt x="728" y="373"/>
                  <a:pt x="728" y="373"/>
                  <a:pt x="728" y="375"/>
                </a:cubicBezTo>
                <a:cubicBezTo>
                  <a:pt x="728" y="376"/>
                  <a:pt x="728" y="376"/>
                  <a:pt x="728" y="376"/>
                </a:cubicBezTo>
                <a:cubicBezTo>
                  <a:pt x="729" y="376"/>
                  <a:pt x="729" y="376"/>
                  <a:pt x="729" y="376"/>
                </a:cubicBezTo>
                <a:cubicBezTo>
                  <a:pt x="732" y="381"/>
                  <a:pt x="727" y="387"/>
                  <a:pt x="730" y="392"/>
                </a:cubicBezTo>
                <a:cubicBezTo>
                  <a:pt x="731" y="392"/>
                  <a:pt x="731" y="392"/>
                  <a:pt x="731" y="392"/>
                </a:cubicBezTo>
                <a:cubicBezTo>
                  <a:pt x="731" y="391"/>
                  <a:pt x="732" y="391"/>
                  <a:pt x="733" y="389"/>
                </a:cubicBezTo>
                <a:cubicBezTo>
                  <a:pt x="733" y="389"/>
                  <a:pt x="733" y="388"/>
                  <a:pt x="733" y="388"/>
                </a:cubicBezTo>
                <a:cubicBezTo>
                  <a:pt x="733" y="387"/>
                  <a:pt x="733" y="387"/>
                  <a:pt x="733" y="387"/>
                </a:cubicBezTo>
                <a:cubicBezTo>
                  <a:pt x="733" y="386"/>
                  <a:pt x="733" y="386"/>
                  <a:pt x="733" y="385"/>
                </a:cubicBezTo>
                <a:cubicBezTo>
                  <a:pt x="737" y="389"/>
                  <a:pt x="735" y="403"/>
                  <a:pt x="731" y="428"/>
                </a:cubicBezTo>
                <a:cubicBezTo>
                  <a:pt x="731" y="429"/>
                  <a:pt x="731" y="430"/>
                  <a:pt x="731" y="430"/>
                </a:cubicBezTo>
                <a:cubicBezTo>
                  <a:pt x="730" y="436"/>
                  <a:pt x="731" y="442"/>
                  <a:pt x="730" y="448"/>
                </a:cubicBezTo>
                <a:cubicBezTo>
                  <a:pt x="730" y="449"/>
                  <a:pt x="730" y="449"/>
                  <a:pt x="730" y="449"/>
                </a:cubicBezTo>
                <a:cubicBezTo>
                  <a:pt x="729" y="453"/>
                  <a:pt x="729" y="456"/>
                  <a:pt x="729" y="459"/>
                </a:cubicBezTo>
                <a:cubicBezTo>
                  <a:pt x="728" y="462"/>
                  <a:pt x="728" y="464"/>
                  <a:pt x="727" y="467"/>
                </a:cubicBezTo>
                <a:cubicBezTo>
                  <a:pt x="726" y="470"/>
                  <a:pt x="725" y="476"/>
                  <a:pt x="726" y="480"/>
                </a:cubicBezTo>
                <a:cubicBezTo>
                  <a:pt x="726" y="480"/>
                  <a:pt x="726" y="480"/>
                  <a:pt x="726" y="480"/>
                </a:cubicBezTo>
                <a:cubicBezTo>
                  <a:pt x="727" y="478"/>
                  <a:pt x="727" y="476"/>
                  <a:pt x="727" y="476"/>
                </a:cubicBezTo>
                <a:cubicBezTo>
                  <a:pt x="728" y="473"/>
                  <a:pt x="731" y="459"/>
                  <a:pt x="731" y="459"/>
                </a:cubicBezTo>
                <a:cubicBezTo>
                  <a:pt x="731" y="458"/>
                  <a:pt x="731" y="458"/>
                  <a:pt x="731" y="458"/>
                </a:cubicBezTo>
                <a:cubicBezTo>
                  <a:pt x="731" y="457"/>
                  <a:pt x="731" y="457"/>
                  <a:pt x="732" y="457"/>
                </a:cubicBezTo>
                <a:cubicBezTo>
                  <a:pt x="732" y="456"/>
                  <a:pt x="732" y="456"/>
                  <a:pt x="732" y="455"/>
                </a:cubicBezTo>
                <a:cubicBezTo>
                  <a:pt x="732" y="455"/>
                  <a:pt x="732" y="454"/>
                  <a:pt x="732" y="454"/>
                </a:cubicBezTo>
                <a:cubicBezTo>
                  <a:pt x="732" y="453"/>
                  <a:pt x="733" y="452"/>
                  <a:pt x="733" y="451"/>
                </a:cubicBezTo>
                <a:cubicBezTo>
                  <a:pt x="732" y="450"/>
                  <a:pt x="732" y="438"/>
                  <a:pt x="733" y="434"/>
                </a:cubicBezTo>
                <a:cubicBezTo>
                  <a:pt x="733" y="433"/>
                  <a:pt x="733" y="433"/>
                  <a:pt x="733" y="432"/>
                </a:cubicBezTo>
                <a:cubicBezTo>
                  <a:pt x="733" y="431"/>
                  <a:pt x="733" y="431"/>
                  <a:pt x="733" y="430"/>
                </a:cubicBezTo>
                <a:cubicBezTo>
                  <a:pt x="733" y="428"/>
                  <a:pt x="733" y="426"/>
                  <a:pt x="733" y="424"/>
                </a:cubicBezTo>
                <a:cubicBezTo>
                  <a:pt x="734" y="421"/>
                  <a:pt x="737" y="408"/>
                  <a:pt x="737" y="407"/>
                </a:cubicBezTo>
                <a:cubicBezTo>
                  <a:pt x="738" y="410"/>
                  <a:pt x="737" y="412"/>
                  <a:pt x="737" y="414"/>
                </a:cubicBezTo>
                <a:cubicBezTo>
                  <a:pt x="738" y="414"/>
                  <a:pt x="738" y="414"/>
                  <a:pt x="738" y="414"/>
                </a:cubicBezTo>
                <a:cubicBezTo>
                  <a:pt x="738" y="413"/>
                  <a:pt x="738" y="413"/>
                  <a:pt x="738" y="413"/>
                </a:cubicBezTo>
                <a:cubicBezTo>
                  <a:pt x="739" y="417"/>
                  <a:pt x="739" y="417"/>
                  <a:pt x="737" y="440"/>
                </a:cubicBezTo>
                <a:cubicBezTo>
                  <a:pt x="742" y="419"/>
                  <a:pt x="742" y="419"/>
                  <a:pt x="743" y="409"/>
                </a:cubicBezTo>
                <a:cubicBezTo>
                  <a:pt x="743" y="407"/>
                  <a:pt x="744" y="406"/>
                  <a:pt x="744" y="404"/>
                </a:cubicBezTo>
                <a:cubicBezTo>
                  <a:pt x="745" y="395"/>
                  <a:pt x="745" y="395"/>
                  <a:pt x="744" y="385"/>
                </a:cubicBezTo>
                <a:cubicBezTo>
                  <a:pt x="743" y="379"/>
                  <a:pt x="743" y="364"/>
                  <a:pt x="744" y="355"/>
                </a:cubicBezTo>
                <a:cubicBezTo>
                  <a:pt x="745" y="355"/>
                  <a:pt x="745" y="356"/>
                  <a:pt x="745" y="356"/>
                </a:cubicBezTo>
                <a:cubicBezTo>
                  <a:pt x="745" y="357"/>
                  <a:pt x="745" y="357"/>
                  <a:pt x="745" y="357"/>
                </a:cubicBezTo>
                <a:cubicBezTo>
                  <a:pt x="745" y="360"/>
                  <a:pt x="745" y="362"/>
                  <a:pt x="745" y="364"/>
                </a:cubicBezTo>
                <a:cubicBezTo>
                  <a:pt x="745" y="368"/>
                  <a:pt x="745" y="371"/>
                  <a:pt x="745" y="374"/>
                </a:cubicBezTo>
                <a:cubicBezTo>
                  <a:pt x="745" y="375"/>
                  <a:pt x="745" y="375"/>
                  <a:pt x="746" y="375"/>
                </a:cubicBezTo>
                <a:cubicBezTo>
                  <a:pt x="746" y="365"/>
                  <a:pt x="746" y="365"/>
                  <a:pt x="745" y="364"/>
                </a:cubicBezTo>
                <a:cubicBezTo>
                  <a:pt x="745" y="361"/>
                  <a:pt x="745" y="359"/>
                  <a:pt x="745" y="356"/>
                </a:cubicBezTo>
                <a:cubicBezTo>
                  <a:pt x="745" y="356"/>
                  <a:pt x="745" y="356"/>
                  <a:pt x="745" y="356"/>
                </a:cubicBezTo>
                <a:cubicBezTo>
                  <a:pt x="745" y="355"/>
                  <a:pt x="745" y="354"/>
                  <a:pt x="745" y="353"/>
                </a:cubicBezTo>
                <a:cubicBezTo>
                  <a:pt x="745" y="352"/>
                  <a:pt x="745" y="352"/>
                  <a:pt x="745" y="352"/>
                </a:cubicBezTo>
                <a:cubicBezTo>
                  <a:pt x="745" y="343"/>
                  <a:pt x="744" y="330"/>
                  <a:pt x="743" y="321"/>
                </a:cubicBezTo>
                <a:moveTo>
                  <a:pt x="299" y="117"/>
                </a:moveTo>
                <a:cubicBezTo>
                  <a:pt x="299" y="117"/>
                  <a:pt x="299" y="117"/>
                  <a:pt x="299" y="117"/>
                </a:cubicBezTo>
                <a:cubicBezTo>
                  <a:pt x="297" y="117"/>
                  <a:pt x="297" y="117"/>
                  <a:pt x="297" y="117"/>
                </a:cubicBezTo>
                <a:cubicBezTo>
                  <a:pt x="297" y="118"/>
                  <a:pt x="296" y="118"/>
                  <a:pt x="296" y="118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4" y="119"/>
                  <a:pt x="294" y="119"/>
                  <a:pt x="294" y="119"/>
                </a:cubicBezTo>
                <a:cubicBezTo>
                  <a:pt x="293" y="120"/>
                  <a:pt x="293" y="120"/>
                  <a:pt x="292" y="121"/>
                </a:cubicBezTo>
                <a:cubicBezTo>
                  <a:pt x="292" y="121"/>
                  <a:pt x="292" y="122"/>
                  <a:pt x="292" y="122"/>
                </a:cubicBezTo>
                <a:cubicBezTo>
                  <a:pt x="292" y="123"/>
                  <a:pt x="292" y="123"/>
                  <a:pt x="292" y="123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6" y="121"/>
                  <a:pt x="297" y="120"/>
                  <a:pt x="297" y="120"/>
                </a:cubicBezTo>
                <a:cubicBezTo>
                  <a:pt x="297" y="119"/>
                  <a:pt x="297" y="119"/>
                  <a:pt x="297" y="119"/>
                </a:cubicBezTo>
                <a:cubicBezTo>
                  <a:pt x="297" y="119"/>
                  <a:pt x="298" y="119"/>
                  <a:pt x="298" y="118"/>
                </a:cubicBezTo>
                <a:cubicBezTo>
                  <a:pt x="298" y="118"/>
                  <a:pt x="298" y="118"/>
                  <a:pt x="298" y="118"/>
                </a:cubicBezTo>
                <a:cubicBezTo>
                  <a:pt x="298" y="118"/>
                  <a:pt x="299" y="117"/>
                  <a:pt x="299" y="117"/>
                </a:cubicBezTo>
                <a:moveTo>
                  <a:pt x="324" y="158"/>
                </a:moveTo>
                <a:cubicBezTo>
                  <a:pt x="324" y="157"/>
                  <a:pt x="324" y="156"/>
                  <a:pt x="324" y="156"/>
                </a:cubicBezTo>
                <a:cubicBezTo>
                  <a:pt x="323" y="155"/>
                  <a:pt x="323" y="153"/>
                  <a:pt x="323" y="153"/>
                </a:cubicBezTo>
                <a:cubicBezTo>
                  <a:pt x="323" y="152"/>
                  <a:pt x="322" y="152"/>
                  <a:pt x="322" y="151"/>
                </a:cubicBezTo>
                <a:cubicBezTo>
                  <a:pt x="321" y="152"/>
                  <a:pt x="321" y="152"/>
                  <a:pt x="321" y="152"/>
                </a:cubicBezTo>
                <a:cubicBezTo>
                  <a:pt x="321" y="152"/>
                  <a:pt x="321" y="153"/>
                  <a:pt x="319" y="154"/>
                </a:cubicBezTo>
                <a:cubicBezTo>
                  <a:pt x="318" y="155"/>
                  <a:pt x="318" y="155"/>
                  <a:pt x="318" y="149"/>
                </a:cubicBezTo>
                <a:cubicBezTo>
                  <a:pt x="317" y="149"/>
                  <a:pt x="316" y="149"/>
                  <a:pt x="315" y="149"/>
                </a:cubicBezTo>
                <a:cubicBezTo>
                  <a:pt x="316" y="145"/>
                  <a:pt x="317" y="144"/>
                  <a:pt x="314" y="143"/>
                </a:cubicBezTo>
                <a:cubicBezTo>
                  <a:pt x="314" y="143"/>
                  <a:pt x="314" y="143"/>
                  <a:pt x="314" y="142"/>
                </a:cubicBezTo>
                <a:cubicBezTo>
                  <a:pt x="313" y="142"/>
                  <a:pt x="313" y="142"/>
                  <a:pt x="313" y="142"/>
                </a:cubicBezTo>
                <a:cubicBezTo>
                  <a:pt x="313" y="141"/>
                  <a:pt x="313" y="140"/>
                  <a:pt x="312" y="139"/>
                </a:cubicBezTo>
                <a:cubicBezTo>
                  <a:pt x="312" y="139"/>
                  <a:pt x="312" y="139"/>
                  <a:pt x="312" y="139"/>
                </a:cubicBezTo>
                <a:cubicBezTo>
                  <a:pt x="312" y="138"/>
                  <a:pt x="311" y="135"/>
                  <a:pt x="310" y="135"/>
                </a:cubicBezTo>
                <a:cubicBezTo>
                  <a:pt x="306" y="135"/>
                  <a:pt x="306" y="135"/>
                  <a:pt x="306" y="134"/>
                </a:cubicBezTo>
                <a:cubicBezTo>
                  <a:pt x="307" y="131"/>
                  <a:pt x="307" y="131"/>
                  <a:pt x="310" y="131"/>
                </a:cubicBezTo>
                <a:cubicBezTo>
                  <a:pt x="310" y="131"/>
                  <a:pt x="310" y="130"/>
                  <a:pt x="310" y="130"/>
                </a:cubicBezTo>
                <a:cubicBezTo>
                  <a:pt x="310" y="128"/>
                  <a:pt x="312" y="128"/>
                  <a:pt x="313" y="127"/>
                </a:cubicBezTo>
                <a:cubicBezTo>
                  <a:pt x="313" y="126"/>
                  <a:pt x="313" y="125"/>
                  <a:pt x="314" y="123"/>
                </a:cubicBezTo>
                <a:cubicBezTo>
                  <a:pt x="311" y="123"/>
                  <a:pt x="308" y="123"/>
                  <a:pt x="305" y="123"/>
                </a:cubicBezTo>
                <a:cubicBezTo>
                  <a:pt x="307" y="120"/>
                  <a:pt x="307" y="120"/>
                  <a:pt x="307" y="120"/>
                </a:cubicBezTo>
                <a:cubicBezTo>
                  <a:pt x="308" y="119"/>
                  <a:pt x="310" y="119"/>
                  <a:pt x="310" y="118"/>
                </a:cubicBezTo>
                <a:cubicBezTo>
                  <a:pt x="310" y="117"/>
                  <a:pt x="310" y="117"/>
                  <a:pt x="309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8" y="117"/>
                  <a:pt x="308" y="117"/>
                  <a:pt x="307" y="117"/>
                </a:cubicBezTo>
                <a:cubicBezTo>
                  <a:pt x="306" y="117"/>
                  <a:pt x="304" y="116"/>
                  <a:pt x="303" y="117"/>
                </a:cubicBezTo>
                <a:cubicBezTo>
                  <a:pt x="303" y="118"/>
                  <a:pt x="302" y="119"/>
                  <a:pt x="301" y="120"/>
                </a:cubicBezTo>
                <a:cubicBezTo>
                  <a:pt x="301" y="121"/>
                  <a:pt x="301" y="122"/>
                  <a:pt x="300" y="123"/>
                </a:cubicBezTo>
                <a:cubicBezTo>
                  <a:pt x="298" y="124"/>
                  <a:pt x="298" y="124"/>
                  <a:pt x="298" y="124"/>
                </a:cubicBezTo>
                <a:cubicBezTo>
                  <a:pt x="297" y="123"/>
                  <a:pt x="297" y="123"/>
                  <a:pt x="297" y="122"/>
                </a:cubicBezTo>
                <a:cubicBezTo>
                  <a:pt x="296" y="123"/>
                  <a:pt x="296" y="123"/>
                  <a:pt x="296" y="123"/>
                </a:cubicBezTo>
                <a:cubicBezTo>
                  <a:pt x="294" y="123"/>
                  <a:pt x="294" y="126"/>
                  <a:pt x="294" y="126"/>
                </a:cubicBezTo>
                <a:cubicBezTo>
                  <a:pt x="295" y="127"/>
                  <a:pt x="296" y="126"/>
                  <a:pt x="297" y="127"/>
                </a:cubicBezTo>
                <a:cubicBezTo>
                  <a:pt x="296" y="128"/>
                  <a:pt x="296" y="128"/>
                  <a:pt x="296" y="128"/>
                </a:cubicBezTo>
                <a:cubicBezTo>
                  <a:pt x="296" y="128"/>
                  <a:pt x="296" y="128"/>
                  <a:pt x="296" y="129"/>
                </a:cubicBezTo>
                <a:cubicBezTo>
                  <a:pt x="295" y="130"/>
                  <a:pt x="296" y="131"/>
                  <a:pt x="294" y="131"/>
                </a:cubicBezTo>
                <a:cubicBezTo>
                  <a:pt x="292" y="132"/>
                  <a:pt x="292" y="133"/>
                  <a:pt x="292" y="133"/>
                </a:cubicBezTo>
                <a:cubicBezTo>
                  <a:pt x="292" y="134"/>
                  <a:pt x="292" y="134"/>
                  <a:pt x="292" y="134"/>
                </a:cubicBezTo>
                <a:cubicBezTo>
                  <a:pt x="292" y="134"/>
                  <a:pt x="293" y="134"/>
                  <a:pt x="294" y="134"/>
                </a:cubicBezTo>
                <a:cubicBezTo>
                  <a:pt x="294" y="134"/>
                  <a:pt x="294" y="133"/>
                  <a:pt x="295" y="134"/>
                </a:cubicBezTo>
                <a:cubicBezTo>
                  <a:pt x="295" y="135"/>
                  <a:pt x="295" y="135"/>
                  <a:pt x="296" y="135"/>
                </a:cubicBezTo>
                <a:cubicBezTo>
                  <a:pt x="296" y="136"/>
                  <a:pt x="297" y="136"/>
                  <a:pt x="297" y="135"/>
                </a:cubicBezTo>
                <a:cubicBezTo>
                  <a:pt x="297" y="135"/>
                  <a:pt x="297" y="135"/>
                  <a:pt x="298" y="134"/>
                </a:cubicBezTo>
                <a:cubicBezTo>
                  <a:pt x="299" y="135"/>
                  <a:pt x="299" y="135"/>
                  <a:pt x="299" y="135"/>
                </a:cubicBezTo>
                <a:cubicBezTo>
                  <a:pt x="298" y="136"/>
                  <a:pt x="299" y="137"/>
                  <a:pt x="299" y="138"/>
                </a:cubicBezTo>
                <a:cubicBezTo>
                  <a:pt x="298" y="139"/>
                  <a:pt x="297" y="138"/>
                  <a:pt x="296" y="139"/>
                </a:cubicBezTo>
                <a:cubicBezTo>
                  <a:pt x="296" y="140"/>
                  <a:pt x="296" y="140"/>
                  <a:pt x="296" y="141"/>
                </a:cubicBezTo>
                <a:cubicBezTo>
                  <a:pt x="298" y="141"/>
                  <a:pt x="299" y="141"/>
                  <a:pt x="301" y="141"/>
                </a:cubicBezTo>
                <a:cubicBezTo>
                  <a:pt x="302" y="140"/>
                  <a:pt x="302" y="140"/>
                  <a:pt x="302" y="140"/>
                </a:cubicBezTo>
                <a:cubicBezTo>
                  <a:pt x="304" y="142"/>
                  <a:pt x="301" y="145"/>
                  <a:pt x="304" y="146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304" y="147"/>
                  <a:pt x="303" y="148"/>
                  <a:pt x="303" y="149"/>
                </a:cubicBezTo>
                <a:cubicBezTo>
                  <a:pt x="304" y="150"/>
                  <a:pt x="303" y="151"/>
                  <a:pt x="302" y="151"/>
                </a:cubicBezTo>
                <a:cubicBezTo>
                  <a:pt x="300" y="152"/>
                  <a:pt x="299" y="150"/>
                  <a:pt x="297" y="150"/>
                </a:cubicBezTo>
                <a:cubicBezTo>
                  <a:pt x="297" y="150"/>
                  <a:pt x="297" y="150"/>
                  <a:pt x="297" y="150"/>
                </a:cubicBezTo>
                <a:cubicBezTo>
                  <a:pt x="296" y="150"/>
                  <a:pt x="296" y="150"/>
                  <a:pt x="295" y="151"/>
                </a:cubicBezTo>
                <a:cubicBezTo>
                  <a:pt x="295" y="152"/>
                  <a:pt x="295" y="152"/>
                  <a:pt x="295" y="152"/>
                </a:cubicBezTo>
                <a:cubicBezTo>
                  <a:pt x="294" y="152"/>
                  <a:pt x="294" y="152"/>
                  <a:pt x="293" y="152"/>
                </a:cubicBezTo>
                <a:cubicBezTo>
                  <a:pt x="292" y="153"/>
                  <a:pt x="292" y="153"/>
                  <a:pt x="292" y="153"/>
                </a:cubicBezTo>
                <a:cubicBezTo>
                  <a:pt x="294" y="154"/>
                  <a:pt x="295" y="153"/>
                  <a:pt x="297" y="154"/>
                </a:cubicBezTo>
                <a:cubicBezTo>
                  <a:pt x="297" y="154"/>
                  <a:pt x="297" y="155"/>
                  <a:pt x="296" y="156"/>
                </a:cubicBezTo>
                <a:cubicBezTo>
                  <a:pt x="296" y="156"/>
                  <a:pt x="296" y="156"/>
                  <a:pt x="295" y="156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1" y="159"/>
                  <a:pt x="291" y="159"/>
                  <a:pt x="291" y="160"/>
                </a:cubicBezTo>
                <a:cubicBezTo>
                  <a:pt x="293" y="161"/>
                  <a:pt x="295" y="159"/>
                  <a:pt x="296" y="160"/>
                </a:cubicBezTo>
                <a:cubicBezTo>
                  <a:pt x="298" y="161"/>
                  <a:pt x="299" y="160"/>
                  <a:pt x="301" y="161"/>
                </a:cubicBezTo>
                <a:cubicBezTo>
                  <a:pt x="301" y="162"/>
                  <a:pt x="301" y="162"/>
                  <a:pt x="300" y="163"/>
                </a:cubicBezTo>
                <a:cubicBezTo>
                  <a:pt x="300" y="163"/>
                  <a:pt x="299" y="163"/>
                  <a:pt x="296" y="163"/>
                </a:cubicBezTo>
                <a:cubicBezTo>
                  <a:pt x="295" y="163"/>
                  <a:pt x="295" y="164"/>
                  <a:pt x="294" y="165"/>
                </a:cubicBezTo>
                <a:cubicBezTo>
                  <a:pt x="293" y="165"/>
                  <a:pt x="292" y="165"/>
                  <a:pt x="291" y="165"/>
                </a:cubicBezTo>
                <a:cubicBezTo>
                  <a:pt x="291" y="168"/>
                  <a:pt x="291" y="168"/>
                  <a:pt x="287" y="169"/>
                </a:cubicBezTo>
                <a:cubicBezTo>
                  <a:pt x="288" y="170"/>
                  <a:pt x="288" y="170"/>
                  <a:pt x="291" y="169"/>
                </a:cubicBezTo>
                <a:cubicBezTo>
                  <a:pt x="292" y="169"/>
                  <a:pt x="292" y="169"/>
                  <a:pt x="293" y="168"/>
                </a:cubicBezTo>
                <a:cubicBezTo>
                  <a:pt x="293" y="168"/>
                  <a:pt x="293" y="168"/>
                  <a:pt x="295" y="169"/>
                </a:cubicBezTo>
                <a:cubicBezTo>
                  <a:pt x="296" y="169"/>
                  <a:pt x="296" y="169"/>
                  <a:pt x="297" y="169"/>
                </a:cubicBezTo>
                <a:cubicBezTo>
                  <a:pt x="298" y="167"/>
                  <a:pt x="298" y="167"/>
                  <a:pt x="298" y="166"/>
                </a:cubicBezTo>
                <a:cubicBezTo>
                  <a:pt x="300" y="167"/>
                  <a:pt x="302" y="166"/>
                  <a:pt x="304" y="167"/>
                </a:cubicBezTo>
                <a:cubicBezTo>
                  <a:pt x="306" y="167"/>
                  <a:pt x="306" y="165"/>
                  <a:pt x="307" y="165"/>
                </a:cubicBezTo>
                <a:cubicBezTo>
                  <a:pt x="309" y="165"/>
                  <a:pt x="309" y="167"/>
                  <a:pt x="310" y="167"/>
                </a:cubicBezTo>
                <a:cubicBezTo>
                  <a:pt x="311" y="167"/>
                  <a:pt x="311" y="167"/>
                  <a:pt x="311" y="167"/>
                </a:cubicBezTo>
                <a:cubicBezTo>
                  <a:pt x="312" y="167"/>
                  <a:pt x="314" y="167"/>
                  <a:pt x="316" y="166"/>
                </a:cubicBezTo>
                <a:cubicBezTo>
                  <a:pt x="317" y="165"/>
                  <a:pt x="317" y="165"/>
                  <a:pt x="317" y="165"/>
                </a:cubicBezTo>
                <a:cubicBezTo>
                  <a:pt x="319" y="165"/>
                  <a:pt x="319" y="165"/>
                  <a:pt x="320" y="165"/>
                </a:cubicBezTo>
                <a:cubicBezTo>
                  <a:pt x="320" y="164"/>
                  <a:pt x="320" y="164"/>
                  <a:pt x="320" y="164"/>
                </a:cubicBezTo>
                <a:cubicBezTo>
                  <a:pt x="320" y="163"/>
                  <a:pt x="319" y="162"/>
                  <a:pt x="319" y="161"/>
                </a:cubicBezTo>
                <a:cubicBezTo>
                  <a:pt x="319" y="161"/>
                  <a:pt x="319" y="161"/>
                  <a:pt x="319" y="161"/>
                </a:cubicBezTo>
                <a:cubicBezTo>
                  <a:pt x="319" y="160"/>
                  <a:pt x="319" y="159"/>
                  <a:pt x="321" y="160"/>
                </a:cubicBezTo>
                <a:cubicBezTo>
                  <a:pt x="321" y="160"/>
                  <a:pt x="321" y="160"/>
                  <a:pt x="322" y="158"/>
                </a:cubicBezTo>
                <a:cubicBezTo>
                  <a:pt x="323" y="158"/>
                  <a:pt x="323" y="158"/>
                  <a:pt x="324" y="158"/>
                </a:cubicBezTo>
                <a:moveTo>
                  <a:pt x="281" y="142"/>
                </a:move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moveTo>
                  <a:pt x="293" y="143"/>
                </a:moveTo>
                <a:cubicBezTo>
                  <a:pt x="293" y="143"/>
                  <a:pt x="294" y="142"/>
                  <a:pt x="293" y="141"/>
                </a:cubicBezTo>
                <a:cubicBezTo>
                  <a:pt x="292" y="140"/>
                  <a:pt x="293" y="139"/>
                  <a:pt x="293" y="139"/>
                </a:cubicBezTo>
                <a:cubicBezTo>
                  <a:pt x="293" y="139"/>
                  <a:pt x="293" y="138"/>
                  <a:pt x="292" y="138"/>
                </a:cubicBezTo>
                <a:cubicBezTo>
                  <a:pt x="292" y="138"/>
                  <a:pt x="291" y="138"/>
                  <a:pt x="291" y="138"/>
                </a:cubicBezTo>
                <a:cubicBezTo>
                  <a:pt x="291" y="137"/>
                  <a:pt x="291" y="137"/>
                  <a:pt x="291" y="137"/>
                </a:cubicBezTo>
                <a:cubicBezTo>
                  <a:pt x="290" y="137"/>
                  <a:pt x="290" y="137"/>
                  <a:pt x="290" y="137"/>
                </a:cubicBezTo>
                <a:cubicBezTo>
                  <a:pt x="289" y="137"/>
                  <a:pt x="288" y="138"/>
                  <a:pt x="288" y="138"/>
                </a:cubicBezTo>
                <a:cubicBezTo>
                  <a:pt x="287" y="138"/>
                  <a:pt x="287" y="138"/>
                  <a:pt x="287" y="139"/>
                </a:cubicBezTo>
                <a:cubicBezTo>
                  <a:pt x="287" y="139"/>
                  <a:pt x="286" y="139"/>
                  <a:pt x="286" y="139"/>
                </a:cubicBezTo>
                <a:cubicBezTo>
                  <a:pt x="285" y="139"/>
                  <a:pt x="285" y="139"/>
                  <a:pt x="285" y="139"/>
                </a:cubicBezTo>
                <a:cubicBezTo>
                  <a:pt x="285" y="138"/>
                  <a:pt x="285" y="138"/>
                  <a:pt x="285" y="137"/>
                </a:cubicBezTo>
                <a:cubicBezTo>
                  <a:pt x="284" y="137"/>
                  <a:pt x="284" y="137"/>
                  <a:pt x="282" y="137"/>
                </a:cubicBezTo>
                <a:cubicBezTo>
                  <a:pt x="282" y="139"/>
                  <a:pt x="281" y="140"/>
                  <a:pt x="281" y="142"/>
                </a:cubicBezTo>
                <a:cubicBezTo>
                  <a:pt x="280" y="142"/>
                  <a:pt x="280" y="143"/>
                  <a:pt x="279" y="142"/>
                </a:cubicBezTo>
                <a:cubicBezTo>
                  <a:pt x="278" y="142"/>
                  <a:pt x="278" y="143"/>
                  <a:pt x="277" y="143"/>
                </a:cubicBezTo>
                <a:cubicBezTo>
                  <a:pt x="277" y="143"/>
                  <a:pt x="277" y="143"/>
                  <a:pt x="276" y="142"/>
                </a:cubicBezTo>
                <a:cubicBezTo>
                  <a:pt x="275" y="142"/>
                  <a:pt x="275" y="142"/>
                  <a:pt x="275" y="142"/>
                </a:cubicBezTo>
                <a:cubicBezTo>
                  <a:pt x="274" y="145"/>
                  <a:pt x="273" y="147"/>
                  <a:pt x="273" y="149"/>
                </a:cubicBezTo>
                <a:cubicBezTo>
                  <a:pt x="274" y="149"/>
                  <a:pt x="274" y="149"/>
                  <a:pt x="276" y="149"/>
                </a:cubicBezTo>
                <a:cubicBezTo>
                  <a:pt x="275" y="150"/>
                  <a:pt x="275" y="151"/>
                  <a:pt x="275" y="152"/>
                </a:cubicBezTo>
                <a:cubicBezTo>
                  <a:pt x="272" y="153"/>
                  <a:pt x="272" y="153"/>
                  <a:pt x="271" y="154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5"/>
                  <a:pt x="271" y="156"/>
                  <a:pt x="270" y="156"/>
                </a:cubicBezTo>
                <a:cubicBezTo>
                  <a:pt x="270" y="157"/>
                  <a:pt x="269" y="157"/>
                  <a:pt x="269" y="157"/>
                </a:cubicBezTo>
                <a:cubicBezTo>
                  <a:pt x="269" y="158"/>
                  <a:pt x="269" y="158"/>
                  <a:pt x="269" y="158"/>
                </a:cubicBezTo>
                <a:cubicBezTo>
                  <a:pt x="269" y="158"/>
                  <a:pt x="268" y="159"/>
                  <a:pt x="269" y="159"/>
                </a:cubicBezTo>
                <a:cubicBezTo>
                  <a:pt x="270" y="160"/>
                  <a:pt x="271" y="160"/>
                  <a:pt x="271" y="160"/>
                </a:cubicBezTo>
                <a:cubicBezTo>
                  <a:pt x="273" y="159"/>
                  <a:pt x="274" y="160"/>
                  <a:pt x="274" y="160"/>
                </a:cubicBezTo>
                <a:cubicBezTo>
                  <a:pt x="275" y="160"/>
                  <a:pt x="277" y="159"/>
                  <a:pt x="277" y="159"/>
                </a:cubicBezTo>
                <a:cubicBezTo>
                  <a:pt x="277" y="159"/>
                  <a:pt x="277" y="159"/>
                  <a:pt x="277" y="158"/>
                </a:cubicBezTo>
                <a:cubicBezTo>
                  <a:pt x="278" y="157"/>
                  <a:pt x="278" y="157"/>
                  <a:pt x="278" y="157"/>
                </a:cubicBezTo>
                <a:cubicBezTo>
                  <a:pt x="281" y="157"/>
                  <a:pt x="284" y="157"/>
                  <a:pt x="286" y="157"/>
                </a:cubicBezTo>
                <a:cubicBezTo>
                  <a:pt x="286" y="157"/>
                  <a:pt x="287" y="156"/>
                  <a:pt x="287" y="156"/>
                </a:cubicBezTo>
                <a:cubicBezTo>
                  <a:pt x="287" y="155"/>
                  <a:pt x="286" y="155"/>
                  <a:pt x="286" y="154"/>
                </a:cubicBezTo>
                <a:cubicBezTo>
                  <a:pt x="287" y="153"/>
                  <a:pt x="287" y="154"/>
                  <a:pt x="288" y="153"/>
                </a:cubicBezTo>
                <a:cubicBezTo>
                  <a:pt x="288" y="152"/>
                  <a:pt x="288" y="152"/>
                  <a:pt x="289" y="150"/>
                </a:cubicBezTo>
                <a:cubicBezTo>
                  <a:pt x="289" y="149"/>
                  <a:pt x="290" y="148"/>
                  <a:pt x="290" y="147"/>
                </a:cubicBezTo>
                <a:cubicBezTo>
                  <a:pt x="290" y="146"/>
                  <a:pt x="290" y="145"/>
                  <a:pt x="290" y="145"/>
                </a:cubicBezTo>
                <a:cubicBezTo>
                  <a:pt x="292" y="145"/>
                  <a:pt x="293" y="144"/>
                  <a:pt x="293" y="143"/>
                </a:cubicBezTo>
                <a:moveTo>
                  <a:pt x="544" y="571"/>
                </a:moveTo>
                <a:cubicBezTo>
                  <a:pt x="544" y="571"/>
                  <a:pt x="544" y="570"/>
                  <a:pt x="545" y="570"/>
                </a:cubicBezTo>
                <a:cubicBezTo>
                  <a:pt x="548" y="559"/>
                  <a:pt x="548" y="559"/>
                  <a:pt x="548" y="559"/>
                </a:cubicBezTo>
                <a:cubicBezTo>
                  <a:pt x="547" y="558"/>
                  <a:pt x="547" y="556"/>
                  <a:pt x="543" y="555"/>
                </a:cubicBezTo>
                <a:cubicBezTo>
                  <a:pt x="542" y="559"/>
                  <a:pt x="542" y="559"/>
                  <a:pt x="542" y="559"/>
                </a:cubicBezTo>
                <a:cubicBezTo>
                  <a:pt x="541" y="560"/>
                  <a:pt x="541" y="560"/>
                  <a:pt x="535" y="564"/>
                </a:cubicBezTo>
                <a:cubicBezTo>
                  <a:pt x="535" y="564"/>
                  <a:pt x="533" y="567"/>
                  <a:pt x="533" y="567"/>
                </a:cubicBezTo>
                <a:cubicBezTo>
                  <a:pt x="533" y="568"/>
                  <a:pt x="533" y="568"/>
                  <a:pt x="533" y="568"/>
                </a:cubicBezTo>
                <a:cubicBezTo>
                  <a:pt x="532" y="569"/>
                  <a:pt x="531" y="568"/>
                  <a:pt x="531" y="569"/>
                </a:cubicBezTo>
                <a:cubicBezTo>
                  <a:pt x="530" y="570"/>
                  <a:pt x="530" y="571"/>
                  <a:pt x="528" y="572"/>
                </a:cubicBezTo>
                <a:cubicBezTo>
                  <a:pt x="525" y="575"/>
                  <a:pt x="522" y="572"/>
                  <a:pt x="518" y="573"/>
                </a:cubicBezTo>
                <a:cubicBezTo>
                  <a:pt x="517" y="574"/>
                  <a:pt x="516" y="574"/>
                  <a:pt x="516" y="575"/>
                </a:cubicBezTo>
                <a:cubicBezTo>
                  <a:pt x="515" y="576"/>
                  <a:pt x="515" y="577"/>
                  <a:pt x="514" y="579"/>
                </a:cubicBezTo>
                <a:cubicBezTo>
                  <a:pt x="513" y="580"/>
                  <a:pt x="512" y="581"/>
                  <a:pt x="511" y="582"/>
                </a:cubicBezTo>
                <a:cubicBezTo>
                  <a:pt x="511" y="582"/>
                  <a:pt x="509" y="588"/>
                  <a:pt x="510" y="589"/>
                </a:cubicBezTo>
                <a:cubicBezTo>
                  <a:pt x="510" y="590"/>
                  <a:pt x="510" y="590"/>
                  <a:pt x="510" y="591"/>
                </a:cubicBezTo>
                <a:cubicBezTo>
                  <a:pt x="510" y="591"/>
                  <a:pt x="509" y="594"/>
                  <a:pt x="509" y="594"/>
                </a:cubicBezTo>
                <a:cubicBezTo>
                  <a:pt x="509" y="595"/>
                  <a:pt x="508" y="595"/>
                  <a:pt x="508" y="594"/>
                </a:cubicBezTo>
                <a:cubicBezTo>
                  <a:pt x="507" y="594"/>
                  <a:pt x="507" y="594"/>
                  <a:pt x="504" y="597"/>
                </a:cubicBezTo>
                <a:cubicBezTo>
                  <a:pt x="503" y="599"/>
                  <a:pt x="503" y="601"/>
                  <a:pt x="501" y="603"/>
                </a:cubicBezTo>
                <a:cubicBezTo>
                  <a:pt x="501" y="603"/>
                  <a:pt x="501" y="603"/>
                  <a:pt x="500" y="604"/>
                </a:cubicBezTo>
                <a:cubicBezTo>
                  <a:pt x="500" y="604"/>
                  <a:pt x="500" y="604"/>
                  <a:pt x="500" y="605"/>
                </a:cubicBezTo>
                <a:cubicBezTo>
                  <a:pt x="500" y="606"/>
                  <a:pt x="500" y="608"/>
                  <a:pt x="500" y="609"/>
                </a:cubicBezTo>
                <a:cubicBezTo>
                  <a:pt x="499" y="610"/>
                  <a:pt x="499" y="610"/>
                  <a:pt x="499" y="611"/>
                </a:cubicBezTo>
                <a:cubicBezTo>
                  <a:pt x="498" y="614"/>
                  <a:pt x="498" y="614"/>
                  <a:pt x="497" y="616"/>
                </a:cubicBezTo>
                <a:cubicBezTo>
                  <a:pt x="499" y="617"/>
                  <a:pt x="501" y="616"/>
                  <a:pt x="503" y="616"/>
                </a:cubicBezTo>
                <a:cubicBezTo>
                  <a:pt x="503" y="617"/>
                  <a:pt x="503" y="617"/>
                  <a:pt x="503" y="618"/>
                </a:cubicBezTo>
                <a:cubicBezTo>
                  <a:pt x="505" y="619"/>
                  <a:pt x="510" y="620"/>
                  <a:pt x="515" y="615"/>
                </a:cubicBezTo>
                <a:cubicBezTo>
                  <a:pt x="517" y="612"/>
                  <a:pt x="517" y="609"/>
                  <a:pt x="519" y="606"/>
                </a:cubicBezTo>
                <a:cubicBezTo>
                  <a:pt x="521" y="604"/>
                  <a:pt x="523" y="603"/>
                  <a:pt x="524" y="601"/>
                </a:cubicBezTo>
                <a:cubicBezTo>
                  <a:pt x="526" y="599"/>
                  <a:pt x="526" y="596"/>
                  <a:pt x="528" y="593"/>
                </a:cubicBezTo>
                <a:cubicBezTo>
                  <a:pt x="529" y="592"/>
                  <a:pt x="531" y="592"/>
                  <a:pt x="532" y="591"/>
                </a:cubicBezTo>
                <a:cubicBezTo>
                  <a:pt x="533" y="590"/>
                  <a:pt x="534" y="591"/>
                  <a:pt x="535" y="590"/>
                </a:cubicBezTo>
                <a:cubicBezTo>
                  <a:pt x="536" y="588"/>
                  <a:pt x="535" y="585"/>
                  <a:pt x="536" y="583"/>
                </a:cubicBezTo>
                <a:cubicBezTo>
                  <a:pt x="537" y="582"/>
                  <a:pt x="539" y="581"/>
                  <a:pt x="539" y="579"/>
                </a:cubicBezTo>
                <a:cubicBezTo>
                  <a:pt x="539" y="579"/>
                  <a:pt x="540" y="578"/>
                  <a:pt x="540" y="577"/>
                </a:cubicBezTo>
                <a:cubicBezTo>
                  <a:pt x="540" y="577"/>
                  <a:pt x="540" y="576"/>
                  <a:pt x="540" y="575"/>
                </a:cubicBezTo>
                <a:cubicBezTo>
                  <a:pt x="540" y="575"/>
                  <a:pt x="541" y="575"/>
                  <a:pt x="541" y="574"/>
                </a:cubicBezTo>
                <a:cubicBezTo>
                  <a:pt x="541" y="573"/>
                  <a:pt x="543" y="572"/>
                  <a:pt x="544" y="571"/>
                </a:cubicBezTo>
                <a:moveTo>
                  <a:pt x="577" y="426"/>
                </a:moveTo>
                <a:cubicBezTo>
                  <a:pt x="577" y="425"/>
                  <a:pt x="577" y="423"/>
                  <a:pt x="575" y="421"/>
                </a:cubicBezTo>
                <a:cubicBezTo>
                  <a:pt x="568" y="420"/>
                  <a:pt x="563" y="428"/>
                  <a:pt x="556" y="426"/>
                </a:cubicBezTo>
                <a:cubicBezTo>
                  <a:pt x="555" y="426"/>
                  <a:pt x="554" y="426"/>
                  <a:pt x="552" y="426"/>
                </a:cubicBezTo>
                <a:cubicBezTo>
                  <a:pt x="546" y="427"/>
                  <a:pt x="544" y="426"/>
                  <a:pt x="541" y="425"/>
                </a:cubicBezTo>
                <a:cubicBezTo>
                  <a:pt x="539" y="419"/>
                  <a:pt x="539" y="419"/>
                  <a:pt x="539" y="417"/>
                </a:cubicBezTo>
                <a:cubicBezTo>
                  <a:pt x="538" y="417"/>
                  <a:pt x="537" y="416"/>
                  <a:pt x="537" y="416"/>
                </a:cubicBezTo>
                <a:cubicBezTo>
                  <a:pt x="536" y="414"/>
                  <a:pt x="536" y="412"/>
                  <a:pt x="536" y="411"/>
                </a:cubicBezTo>
                <a:cubicBezTo>
                  <a:pt x="519" y="396"/>
                  <a:pt x="504" y="384"/>
                  <a:pt x="507" y="371"/>
                </a:cubicBezTo>
                <a:cubicBezTo>
                  <a:pt x="507" y="371"/>
                  <a:pt x="507" y="370"/>
                  <a:pt x="507" y="367"/>
                </a:cubicBezTo>
                <a:cubicBezTo>
                  <a:pt x="507" y="365"/>
                  <a:pt x="507" y="364"/>
                  <a:pt x="506" y="362"/>
                </a:cubicBezTo>
                <a:cubicBezTo>
                  <a:pt x="506" y="362"/>
                  <a:pt x="477" y="309"/>
                  <a:pt x="477" y="300"/>
                </a:cubicBezTo>
                <a:cubicBezTo>
                  <a:pt x="474" y="297"/>
                  <a:pt x="470" y="297"/>
                  <a:pt x="468" y="295"/>
                </a:cubicBezTo>
                <a:cubicBezTo>
                  <a:pt x="467" y="295"/>
                  <a:pt x="467" y="295"/>
                  <a:pt x="465" y="295"/>
                </a:cubicBezTo>
                <a:cubicBezTo>
                  <a:pt x="464" y="295"/>
                  <a:pt x="462" y="296"/>
                  <a:pt x="461" y="297"/>
                </a:cubicBezTo>
                <a:cubicBezTo>
                  <a:pt x="460" y="297"/>
                  <a:pt x="460" y="297"/>
                  <a:pt x="460" y="297"/>
                </a:cubicBezTo>
                <a:cubicBezTo>
                  <a:pt x="443" y="293"/>
                  <a:pt x="427" y="284"/>
                  <a:pt x="410" y="284"/>
                </a:cubicBezTo>
                <a:cubicBezTo>
                  <a:pt x="409" y="297"/>
                  <a:pt x="409" y="297"/>
                  <a:pt x="408" y="299"/>
                </a:cubicBezTo>
                <a:cubicBezTo>
                  <a:pt x="408" y="299"/>
                  <a:pt x="407" y="299"/>
                  <a:pt x="406" y="299"/>
                </a:cubicBezTo>
                <a:cubicBezTo>
                  <a:pt x="405" y="299"/>
                  <a:pt x="405" y="299"/>
                  <a:pt x="403" y="299"/>
                </a:cubicBezTo>
                <a:cubicBezTo>
                  <a:pt x="399" y="298"/>
                  <a:pt x="397" y="294"/>
                  <a:pt x="394" y="293"/>
                </a:cubicBezTo>
                <a:cubicBezTo>
                  <a:pt x="390" y="293"/>
                  <a:pt x="386" y="293"/>
                  <a:pt x="381" y="291"/>
                </a:cubicBezTo>
                <a:cubicBezTo>
                  <a:pt x="379" y="283"/>
                  <a:pt x="367" y="283"/>
                  <a:pt x="367" y="283"/>
                </a:cubicBezTo>
                <a:cubicBezTo>
                  <a:pt x="361" y="283"/>
                  <a:pt x="361" y="283"/>
                  <a:pt x="354" y="261"/>
                </a:cubicBezTo>
                <a:cubicBezTo>
                  <a:pt x="355" y="260"/>
                  <a:pt x="355" y="260"/>
                  <a:pt x="360" y="258"/>
                </a:cubicBezTo>
                <a:cubicBezTo>
                  <a:pt x="360" y="258"/>
                  <a:pt x="359" y="257"/>
                  <a:pt x="359" y="256"/>
                </a:cubicBezTo>
                <a:cubicBezTo>
                  <a:pt x="357" y="255"/>
                  <a:pt x="355" y="254"/>
                  <a:pt x="353" y="254"/>
                </a:cubicBezTo>
                <a:cubicBezTo>
                  <a:pt x="337" y="254"/>
                  <a:pt x="337" y="254"/>
                  <a:pt x="329" y="258"/>
                </a:cubicBezTo>
                <a:cubicBezTo>
                  <a:pt x="325" y="255"/>
                  <a:pt x="318" y="249"/>
                  <a:pt x="310" y="257"/>
                </a:cubicBezTo>
                <a:cubicBezTo>
                  <a:pt x="306" y="257"/>
                  <a:pt x="303" y="257"/>
                  <a:pt x="299" y="257"/>
                </a:cubicBezTo>
                <a:cubicBezTo>
                  <a:pt x="299" y="258"/>
                  <a:pt x="299" y="258"/>
                  <a:pt x="285" y="264"/>
                </a:cubicBezTo>
                <a:cubicBezTo>
                  <a:pt x="285" y="264"/>
                  <a:pt x="285" y="264"/>
                  <a:pt x="284" y="264"/>
                </a:cubicBezTo>
                <a:cubicBezTo>
                  <a:pt x="279" y="263"/>
                  <a:pt x="274" y="265"/>
                  <a:pt x="270" y="261"/>
                </a:cubicBezTo>
                <a:cubicBezTo>
                  <a:pt x="270" y="261"/>
                  <a:pt x="268" y="260"/>
                  <a:pt x="268" y="260"/>
                </a:cubicBezTo>
                <a:cubicBezTo>
                  <a:pt x="266" y="263"/>
                  <a:pt x="265" y="269"/>
                  <a:pt x="265" y="269"/>
                </a:cubicBezTo>
                <a:cubicBezTo>
                  <a:pt x="263" y="270"/>
                  <a:pt x="262" y="271"/>
                  <a:pt x="257" y="270"/>
                </a:cubicBezTo>
                <a:cubicBezTo>
                  <a:pt x="256" y="273"/>
                  <a:pt x="256" y="276"/>
                  <a:pt x="255" y="280"/>
                </a:cubicBezTo>
                <a:cubicBezTo>
                  <a:pt x="253" y="280"/>
                  <a:pt x="250" y="279"/>
                  <a:pt x="247" y="281"/>
                </a:cubicBezTo>
                <a:cubicBezTo>
                  <a:pt x="246" y="286"/>
                  <a:pt x="244" y="291"/>
                  <a:pt x="243" y="297"/>
                </a:cubicBezTo>
                <a:cubicBezTo>
                  <a:pt x="243" y="298"/>
                  <a:pt x="243" y="299"/>
                  <a:pt x="243" y="301"/>
                </a:cubicBezTo>
                <a:cubicBezTo>
                  <a:pt x="240" y="301"/>
                  <a:pt x="238" y="301"/>
                  <a:pt x="236" y="301"/>
                </a:cubicBezTo>
                <a:cubicBezTo>
                  <a:pt x="235" y="307"/>
                  <a:pt x="227" y="311"/>
                  <a:pt x="224" y="311"/>
                </a:cubicBezTo>
                <a:cubicBezTo>
                  <a:pt x="220" y="319"/>
                  <a:pt x="213" y="326"/>
                  <a:pt x="211" y="334"/>
                </a:cubicBezTo>
                <a:cubicBezTo>
                  <a:pt x="210" y="334"/>
                  <a:pt x="210" y="334"/>
                  <a:pt x="209" y="334"/>
                </a:cubicBezTo>
                <a:cubicBezTo>
                  <a:pt x="209" y="334"/>
                  <a:pt x="209" y="334"/>
                  <a:pt x="207" y="335"/>
                </a:cubicBezTo>
                <a:cubicBezTo>
                  <a:pt x="207" y="335"/>
                  <a:pt x="206" y="335"/>
                  <a:pt x="205" y="335"/>
                </a:cubicBezTo>
                <a:cubicBezTo>
                  <a:pt x="204" y="348"/>
                  <a:pt x="204" y="349"/>
                  <a:pt x="198" y="351"/>
                </a:cubicBezTo>
                <a:cubicBezTo>
                  <a:pt x="198" y="351"/>
                  <a:pt x="198" y="352"/>
                  <a:pt x="197" y="353"/>
                </a:cubicBezTo>
                <a:cubicBezTo>
                  <a:pt x="197" y="354"/>
                  <a:pt x="197" y="356"/>
                  <a:pt x="198" y="357"/>
                </a:cubicBezTo>
                <a:cubicBezTo>
                  <a:pt x="206" y="359"/>
                  <a:pt x="206" y="359"/>
                  <a:pt x="207" y="361"/>
                </a:cubicBezTo>
                <a:cubicBezTo>
                  <a:pt x="204" y="366"/>
                  <a:pt x="204" y="366"/>
                  <a:pt x="204" y="381"/>
                </a:cubicBezTo>
                <a:cubicBezTo>
                  <a:pt x="204" y="382"/>
                  <a:pt x="204" y="383"/>
                  <a:pt x="204" y="386"/>
                </a:cubicBezTo>
                <a:cubicBezTo>
                  <a:pt x="204" y="386"/>
                  <a:pt x="204" y="386"/>
                  <a:pt x="200" y="390"/>
                </a:cubicBezTo>
                <a:cubicBezTo>
                  <a:pt x="200" y="393"/>
                  <a:pt x="201" y="396"/>
                  <a:pt x="202" y="399"/>
                </a:cubicBezTo>
                <a:cubicBezTo>
                  <a:pt x="202" y="402"/>
                  <a:pt x="202" y="402"/>
                  <a:pt x="202" y="402"/>
                </a:cubicBezTo>
                <a:cubicBezTo>
                  <a:pt x="202" y="413"/>
                  <a:pt x="220" y="423"/>
                  <a:pt x="220" y="424"/>
                </a:cubicBezTo>
                <a:cubicBezTo>
                  <a:pt x="220" y="430"/>
                  <a:pt x="220" y="435"/>
                  <a:pt x="234" y="438"/>
                </a:cubicBezTo>
                <a:cubicBezTo>
                  <a:pt x="235" y="441"/>
                  <a:pt x="235" y="441"/>
                  <a:pt x="235" y="445"/>
                </a:cubicBezTo>
                <a:cubicBezTo>
                  <a:pt x="247" y="456"/>
                  <a:pt x="255" y="455"/>
                  <a:pt x="255" y="455"/>
                </a:cubicBezTo>
                <a:cubicBezTo>
                  <a:pt x="255" y="454"/>
                  <a:pt x="256" y="452"/>
                  <a:pt x="257" y="451"/>
                </a:cubicBezTo>
                <a:cubicBezTo>
                  <a:pt x="260" y="450"/>
                  <a:pt x="262" y="451"/>
                  <a:pt x="265" y="451"/>
                </a:cubicBezTo>
                <a:cubicBezTo>
                  <a:pt x="266" y="451"/>
                  <a:pt x="266" y="451"/>
                  <a:pt x="268" y="451"/>
                </a:cubicBezTo>
                <a:cubicBezTo>
                  <a:pt x="270" y="451"/>
                  <a:pt x="273" y="451"/>
                  <a:pt x="275" y="451"/>
                </a:cubicBezTo>
                <a:cubicBezTo>
                  <a:pt x="277" y="456"/>
                  <a:pt x="281" y="455"/>
                  <a:pt x="290" y="453"/>
                </a:cubicBezTo>
                <a:cubicBezTo>
                  <a:pt x="293" y="447"/>
                  <a:pt x="295" y="447"/>
                  <a:pt x="305" y="449"/>
                </a:cubicBezTo>
                <a:cubicBezTo>
                  <a:pt x="305" y="449"/>
                  <a:pt x="306" y="449"/>
                  <a:pt x="306" y="449"/>
                </a:cubicBezTo>
                <a:cubicBezTo>
                  <a:pt x="312" y="443"/>
                  <a:pt x="317" y="446"/>
                  <a:pt x="319" y="446"/>
                </a:cubicBezTo>
                <a:cubicBezTo>
                  <a:pt x="321" y="456"/>
                  <a:pt x="323" y="457"/>
                  <a:pt x="327" y="458"/>
                </a:cubicBezTo>
                <a:cubicBezTo>
                  <a:pt x="334" y="458"/>
                  <a:pt x="341" y="458"/>
                  <a:pt x="347" y="459"/>
                </a:cubicBezTo>
                <a:cubicBezTo>
                  <a:pt x="347" y="461"/>
                  <a:pt x="347" y="463"/>
                  <a:pt x="347" y="467"/>
                </a:cubicBezTo>
                <a:cubicBezTo>
                  <a:pt x="347" y="467"/>
                  <a:pt x="345" y="485"/>
                  <a:pt x="343" y="489"/>
                </a:cubicBezTo>
                <a:cubicBezTo>
                  <a:pt x="342" y="489"/>
                  <a:pt x="341" y="489"/>
                  <a:pt x="341" y="489"/>
                </a:cubicBezTo>
                <a:cubicBezTo>
                  <a:pt x="340" y="490"/>
                  <a:pt x="340" y="491"/>
                  <a:pt x="340" y="491"/>
                </a:cubicBezTo>
                <a:cubicBezTo>
                  <a:pt x="355" y="500"/>
                  <a:pt x="356" y="518"/>
                  <a:pt x="365" y="531"/>
                </a:cubicBezTo>
                <a:cubicBezTo>
                  <a:pt x="364" y="532"/>
                  <a:pt x="364" y="533"/>
                  <a:pt x="364" y="533"/>
                </a:cubicBezTo>
                <a:cubicBezTo>
                  <a:pt x="364" y="534"/>
                  <a:pt x="364" y="535"/>
                  <a:pt x="364" y="536"/>
                </a:cubicBezTo>
                <a:cubicBezTo>
                  <a:pt x="364" y="540"/>
                  <a:pt x="365" y="540"/>
                  <a:pt x="367" y="541"/>
                </a:cubicBezTo>
                <a:cubicBezTo>
                  <a:pt x="367" y="553"/>
                  <a:pt x="357" y="562"/>
                  <a:pt x="356" y="574"/>
                </a:cubicBezTo>
                <a:cubicBezTo>
                  <a:pt x="356" y="580"/>
                  <a:pt x="357" y="580"/>
                  <a:pt x="361" y="583"/>
                </a:cubicBezTo>
                <a:cubicBezTo>
                  <a:pt x="361" y="589"/>
                  <a:pt x="361" y="591"/>
                  <a:pt x="366" y="594"/>
                </a:cubicBezTo>
                <a:cubicBezTo>
                  <a:pt x="368" y="603"/>
                  <a:pt x="368" y="603"/>
                  <a:pt x="370" y="604"/>
                </a:cubicBezTo>
                <a:cubicBezTo>
                  <a:pt x="370" y="607"/>
                  <a:pt x="369" y="610"/>
                  <a:pt x="369" y="613"/>
                </a:cubicBezTo>
                <a:cubicBezTo>
                  <a:pt x="369" y="614"/>
                  <a:pt x="375" y="632"/>
                  <a:pt x="382" y="639"/>
                </a:cubicBezTo>
                <a:cubicBezTo>
                  <a:pt x="381" y="642"/>
                  <a:pt x="381" y="642"/>
                  <a:pt x="383" y="645"/>
                </a:cubicBezTo>
                <a:cubicBezTo>
                  <a:pt x="383" y="646"/>
                  <a:pt x="383" y="646"/>
                  <a:pt x="383" y="647"/>
                </a:cubicBezTo>
                <a:cubicBezTo>
                  <a:pt x="382" y="648"/>
                  <a:pt x="380" y="649"/>
                  <a:pt x="380" y="650"/>
                </a:cubicBezTo>
                <a:cubicBezTo>
                  <a:pt x="380" y="650"/>
                  <a:pt x="381" y="651"/>
                  <a:pt x="381" y="651"/>
                </a:cubicBezTo>
                <a:cubicBezTo>
                  <a:pt x="382" y="651"/>
                  <a:pt x="383" y="651"/>
                  <a:pt x="383" y="651"/>
                </a:cubicBezTo>
                <a:cubicBezTo>
                  <a:pt x="383" y="654"/>
                  <a:pt x="383" y="654"/>
                  <a:pt x="386" y="656"/>
                </a:cubicBezTo>
                <a:cubicBezTo>
                  <a:pt x="389" y="656"/>
                  <a:pt x="391" y="656"/>
                  <a:pt x="394" y="656"/>
                </a:cubicBezTo>
                <a:cubicBezTo>
                  <a:pt x="398" y="655"/>
                  <a:pt x="398" y="655"/>
                  <a:pt x="401" y="654"/>
                </a:cubicBezTo>
                <a:cubicBezTo>
                  <a:pt x="404" y="654"/>
                  <a:pt x="408" y="654"/>
                  <a:pt x="412" y="653"/>
                </a:cubicBezTo>
                <a:cubicBezTo>
                  <a:pt x="413" y="653"/>
                  <a:pt x="413" y="652"/>
                  <a:pt x="413" y="651"/>
                </a:cubicBezTo>
                <a:cubicBezTo>
                  <a:pt x="422" y="650"/>
                  <a:pt x="422" y="650"/>
                  <a:pt x="424" y="647"/>
                </a:cubicBezTo>
                <a:cubicBezTo>
                  <a:pt x="424" y="647"/>
                  <a:pt x="451" y="634"/>
                  <a:pt x="448" y="620"/>
                </a:cubicBezTo>
                <a:cubicBezTo>
                  <a:pt x="448" y="619"/>
                  <a:pt x="460" y="612"/>
                  <a:pt x="465" y="610"/>
                </a:cubicBezTo>
                <a:cubicBezTo>
                  <a:pt x="466" y="606"/>
                  <a:pt x="466" y="606"/>
                  <a:pt x="464" y="592"/>
                </a:cubicBezTo>
                <a:cubicBezTo>
                  <a:pt x="476" y="582"/>
                  <a:pt x="492" y="578"/>
                  <a:pt x="500" y="564"/>
                </a:cubicBezTo>
                <a:cubicBezTo>
                  <a:pt x="500" y="563"/>
                  <a:pt x="501" y="562"/>
                  <a:pt x="501" y="560"/>
                </a:cubicBezTo>
                <a:cubicBezTo>
                  <a:pt x="502" y="558"/>
                  <a:pt x="502" y="557"/>
                  <a:pt x="501" y="555"/>
                </a:cubicBezTo>
                <a:cubicBezTo>
                  <a:pt x="502" y="551"/>
                  <a:pt x="503" y="547"/>
                  <a:pt x="503" y="542"/>
                </a:cubicBezTo>
                <a:cubicBezTo>
                  <a:pt x="499" y="535"/>
                  <a:pt x="505" y="528"/>
                  <a:pt x="502" y="521"/>
                </a:cubicBezTo>
                <a:cubicBezTo>
                  <a:pt x="502" y="519"/>
                  <a:pt x="502" y="519"/>
                  <a:pt x="502" y="519"/>
                </a:cubicBezTo>
                <a:cubicBezTo>
                  <a:pt x="515" y="479"/>
                  <a:pt x="568" y="470"/>
                  <a:pt x="577" y="426"/>
                </a:cubicBezTo>
                <a:moveTo>
                  <a:pt x="133" y="516"/>
                </a:moveTo>
                <a:cubicBezTo>
                  <a:pt x="132" y="514"/>
                  <a:pt x="129" y="503"/>
                  <a:pt x="124" y="501"/>
                </a:cubicBezTo>
                <a:cubicBezTo>
                  <a:pt x="123" y="501"/>
                  <a:pt x="122" y="501"/>
                  <a:pt x="120" y="501"/>
                </a:cubicBezTo>
                <a:cubicBezTo>
                  <a:pt x="114" y="498"/>
                  <a:pt x="113" y="486"/>
                  <a:pt x="105" y="490"/>
                </a:cubicBezTo>
                <a:cubicBezTo>
                  <a:pt x="103" y="490"/>
                  <a:pt x="101" y="490"/>
                  <a:pt x="99" y="489"/>
                </a:cubicBezTo>
                <a:cubicBezTo>
                  <a:pt x="96" y="486"/>
                  <a:pt x="96" y="486"/>
                  <a:pt x="93" y="486"/>
                </a:cubicBezTo>
                <a:cubicBezTo>
                  <a:pt x="93" y="487"/>
                  <a:pt x="93" y="489"/>
                  <a:pt x="93" y="490"/>
                </a:cubicBezTo>
                <a:cubicBezTo>
                  <a:pt x="89" y="489"/>
                  <a:pt x="89" y="488"/>
                  <a:pt x="89" y="486"/>
                </a:cubicBezTo>
                <a:cubicBezTo>
                  <a:pt x="89" y="486"/>
                  <a:pt x="90" y="485"/>
                  <a:pt x="90" y="485"/>
                </a:cubicBezTo>
                <a:cubicBezTo>
                  <a:pt x="83" y="478"/>
                  <a:pt x="82" y="478"/>
                  <a:pt x="80" y="478"/>
                </a:cubicBezTo>
                <a:cubicBezTo>
                  <a:pt x="80" y="478"/>
                  <a:pt x="80" y="478"/>
                  <a:pt x="79" y="477"/>
                </a:cubicBezTo>
                <a:cubicBezTo>
                  <a:pt x="77" y="475"/>
                  <a:pt x="77" y="475"/>
                  <a:pt x="74" y="476"/>
                </a:cubicBezTo>
                <a:cubicBezTo>
                  <a:pt x="75" y="477"/>
                  <a:pt x="75" y="479"/>
                  <a:pt x="76" y="481"/>
                </a:cubicBezTo>
                <a:cubicBezTo>
                  <a:pt x="75" y="481"/>
                  <a:pt x="74" y="481"/>
                  <a:pt x="73" y="481"/>
                </a:cubicBezTo>
                <a:cubicBezTo>
                  <a:pt x="73" y="480"/>
                  <a:pt x="73" y="479"/>
                  <a:pt x="72" y="478"/>
                </a:cubicBezTo>
                <a:cubicBezTo>
                  <a:pt x="72" y="477"/>
                  <a:pt x="73" y="476"/>
                  <a:pt x="73" y="475"/>
                </a:cubicBezTo>
                <a:cubicBezTo>
                  <a:pt x="73" y="475"/>
                  <a:pt x="73" y="474"/>
                  <a:pt x="73" y="474"/>
                </a:cubicBezTo>
                <a:cubicBezTo>
                  <a:pt x="73" y="472"/>
                  <a:pt x="73" y="472"/>
                  <a:pt x="68" y="470"/>
                </a:cubicBezTo>
                <a:cubicBezTo>
                  <a:pt x="68" y="470"/>
                  <a:pt x="68" y="470"/>
                  <a:pt x="68" y="470"/>
                </a:cubicBezTo>
                <a:cubicBezTo>
                  <a:pt x="68" y="470"/>
                  <a:pt x="67" y="470"/>
                  <a:pt x="66" y="470"/>
                </a:cubicBezTo>
                <a:cubicBezTo>
                  <a:pt x="67" y="474"/>
                  <a:pt x="67" y="474"/>
                  <a:pt x="67" y="475"/>
                </a:cubicBezTo>
                <a:cubicBezTo>
                  <a:pt x="66" y="475"/>
                  <a:pt x="65" y="475"/>
                  <a:pt x="65" y="475"/>
                </a:cubicBezTo>
                <a:cubicBezTo>
                  <a:pt x="65" y="474"/>
                  <a:pt x="64" y="473"/>
                  <a:pt x="64" y="472"/>
                </a:cubicBezTo>
                <a:cubicBezTo>
                  <a:pt x="65" y="471"/>
                  <a:pt x="66" y="470"/>
                  <a:pt x="66" y="469"/>
                </a:cubicBezTo>
                <a:cubicBezTo>
                  <a:pt x="65" y="461"/>
                  <a:pt x="65" y="461"/>
                  <a:pt x="64" y="459"/>
                </a:cubicBezTo>
                <a:cubicBezTo>
                  <a:pt x="64" y="459"/>
                  <a:pt x="63" y="459"/>
                  <a:pt x="62" y="459"/>
                </a:cubicBezTo>
                <a:cubicBezTo>
                  <a:pt x="62" y="457"/>
                  <a:pt x="62" y="454"/>
                  <a:pt x="61" y="451"/>
                </a:cubicBezTo>
                <a:cubicBezTo>
                  <a:pt x="59" y="446"/>
                  <a:pt x="55" y="442"/>
                  <a:pt x="52" y="437"/>
                </a:cubicBezTo>
                <a:cubicBezTo>
                  <a:pt x="51" y="437"/>
                  <a:pt x="50" y="436"/>
                  <a:pt x="49" y="436"/>
                </a:cubicBezTo>
                <a:cubicBezTo>
                  <a:pt x="49" y="435"/>
                  <a:pt x="48" y="435"/>
                  <a:pt x="48" y="434"/>
                </a:cubicBezTo>
                <a:cubicBezTo>
                  <a:pt x="47" y="435"/>
                  <a:pt x="45" y="435"/>
                  <a:pt x="45" y="435"/>
                </a:cubicBezTo>
                <a:cubicBezTo>
                  <a:pt x="44" y="435"/>
                  <a:pt x="44" y="435"/>
                  <a:pt x="44" y="435"/>
                </a:cubicBezTo>
                <a:cubicBezTo>
                  <a:pt x="44" y="435"/>
                  <a:pt x="34" y="422"/>
                  <a:pt x="32" y="419"/>
                </a:cubicBezTo>
                <a:cubicBezTo>
                  <a:pt x="32" y="419"/>
                  <a:pt x="32" y="418"/>
                  <a:pt x="31" y="417"/>
                </a:cubicBezTo>
                <a:cubicBezTo>
                  <a:pt x="30" y="415"/>
                  <a:pt x="30" y="415"/>
                  <a:pt x="30" y="412"/>
                </a:cubicBezTo>
                <a:cubicBezTo>
                  <a:pt x="30" y="412"/>
                  <a:pt x="30" y="412"/>
                  <a:pt x="29" y="412"/>
                </a:cubicBezTo>
                <a:cubicBezTo>
                  <a:pt x="29" y="412"/>
                  <a:pt x="28" y="413"/>
                  <a:pt x="28" y="413"/>
                </a:cubicBezTo>
                <a:cubicBezTo>
                  <a:pt x="27" y="412"/>
                  <a:pt x="27" y="412"/>
                  <a:pt x="26" y="408"/>
                </a:cubicBezTo>
                <a:cubicBezTo>
                  <a:pt x="26" y="408"/>
                  <a:pt x="27" y="407"/>
                  <a:pt x="27" y="407"/>
                </a:cubicBezTo>
                <a:cubicBezTo>
                  <a:pt x="26" y="406"/>
                  <a:pt x="26" y="405"/>
                  <a:pt x="25" y="404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3" y="405"/>
                  <a:pt x="22" y="405"/>
                  <a:pt x="22" y="405"/>
                </a:cubicBezTo>
                <a:cubicBezTo>
                  <a:pt x="22" y="406"/>
                  <a:pt x="22" y="407"/>
                  <a:pt x="22" y="409"/>
                </a:cubicBezTo>
                <a:cubicBezTo>
                  <a:pt x="21" y="409"/>
                  <a:pt x="21" y="409"/>
                  <a:pt x="21" y="410"/>
                </a:cubicBezTo>
                <a:cubicBezTo>
                  <a:pt x="20" y="406"/>
                  <a:pt x="20" y="406"/>
                  <a:pt x="18" y="405"/>
                </a:cubicBezTo>
                <a:cubicBezTo>
                  <a:pt x="18" y="405"/>
                  <a:pt x="17" y="405"/>
                  <a:pt x="16" y="405"/>
                </a:cubicBezTo>
                <a:cubicBezTo>
                  <a:pt x="16" y="404"/>
                  <a:pt x="15" y="404"/>
                  <a:pt x="15" y="403"/>
                </a:cubicBezTo>
                <a:cubicBezTo>
                  <a:pt x="15" y="402"/>
                  <a:pt x="15" y="401"/>
                  <a:pt x="14" y="399"/>
                </a:cubicBezTo>
                <a:cubicBezTo>
                  <a:pt x="13" y="398"/>
                  <a:pt x="12" y="397"/>
                  <a:pt x="12" y="396"/>
                </a:cubicBezTo>
                <a:cubicBezTo>
                  <a:pt x="12" y="396"/>
                  <a:pt x="12" y="409"/>
                  <a:pt x="11" y="413"/>
                </a:cubicBezTo>
                <a:cubicBezTo>
                  <a:pt x="9" y="402"/>
                  <a:pt x="10" y="396"/>
                  <a:pt x="10" y="393"/>
                </a:cubicBezTo>
                <a:cubicBezTo>
                  <a:pt x="10" y="392"/>
                  <a:pt x="10" y="392"/>
                  <a:pt x="10" y="392"/>
                </a:cubicBezTo>
                <a:cubicBezTo>
                  <a:pt x="10" y="392"/>
                  <a:pt x="10" y="392"/>
                  <a:pt x="9" y="392"/>
                </a:cubicBezTo>
                <a:cubicBezTo>
                  <a:pt x="9" y="394"/>
                  <a:pt x="9" y="394"/>
                  <a:pt x="9" y="397"/>
                </a:cubicBezTo>
                <a:cubicBezTo>
                  <a:pt x="8" y="397"/>
                  <a:pt x="8" y="397"/>
                  <a:pt x="7" y="398"/>
                </a:cubicBezTo>
                <a:cubicBezTo>
                  <a:pt x="7" y="399"/>
                  <a:pt x="6" y="401"/>
                  <a:pt x="6" y="401"/>
                </a:cubicBezTo>
                <a:cubicBezTo>
                  <a:pt x="6" y="404"/>
                  <a:pt x="6" y="406"/>
                  <a:pt x="6" y="410"/>
                </a:cubicBezTo>
                <a:cubicBezTo>
                  <a:pt x="2" y="424"/>
                  <a:pt x="12" y="436"/>
                  <a:pt x="10" y="449"/>
                </a:cubicBezTo>
                <a:cubicBezTo>
                  <a:pt x="11" y="454"/>
                  <a:pt x="11" y="454"/>
                  <a:pt x="11" y="456"/>
                </a:cubicBezTo>
                <a:cubicBezTo>
                  <a:pt x="12" y="461"/>
                  <a:pt x="12" y="461"/>
                  <a:pt x="13" y="465"/>
                </a:cubicBezTo>
                <a:cubicBezTo>
                  <a:pt x="13" y="465"/>
                  <a:pt x="13" y="465"/>
                  <a:pt x="13" y="466"/>
                </a:cubicBezTo>
                <a:cubicBezTo>
                  <a:pt x="16" y="475"/>
                  <a:pt x="16" y="475"/>
                  <a:pt x="16" y="476"/>
                </a:cubicBezTo>
                <a:cubicBezTo>
                  <a:pt x="17" y="477"/>
                  <a:pt x="17" y="478"/>
                  <a:pt x="17" y="479"/>
                </a:cubicBezTo>
                <a:cubicBezTo>
                  <a:pt x="17" y="479"/>
                  <a:pt x="18" y="484"/>
                  <a:pt x="21" y="492"/>
                </a:cubicBezTo>
                <a:cubicBezTo>
                  <a:pt x="21" y="493"/>
                  <a:pt x="21" y="493"/>
                  <a:pt x="22" y="494"/>
                </a:cubicBezTo>
                <a:cubicBezTo>
                  <a:pt x="25" y="502"/>
                  <a:pt x="28" y="509"/>
                  <a:pt x="32" y="517"/>
                </a:cubicBezTo>
                <a:cubicBezTo>
                  <a:pt x="32" y="518"/>
                  <a:pt x="32" y="519"/>
                  <a:pt x="33" y="520"/>
                </a:cubicBezTo>
                <a:cubicBezTo>
                  <a:pt x="38" y="531"/>
                  <a:pt x="50" y="555"/>
                  <a:pt x="61" y="564"/>
                </a:cubicBezTo>
                <a:cubicBezTo>
                  <a:pt x="64" y="567"/>
                  <a:pt x="66" y="571"/>
                  <a:pt x="68" y="575"/>
                </a:cubicBezTo>
                <a:cubicBezTo>
                  <a:pt x="69" y="576"/>
                  <a:pt x="70" y="577"/>
                  <a:pt x="70" y="578"/>
                </a:cubicBezTo>
                <a:cubicBezTo>
                  <a:pt x="70" y="579"/>
                  <a:pt x="70" y="579"/>
                  <a:pt x="70" y="579"/>
                </a:cubicBezTo>
                <a:cubicBezTo>
                  <a:pt x="71" y="579"/>
                  <a:pt x="71" y="579"/>
                  <a:pt x="72" y="580"/>
                </a:cubicBezTo>
                <a:cubicBezTo>
                  <a:pt x="72" y="581"/>
                  <a:pt x="72" y="581"/>
                  <a:pt x="73" y="582"/>
                </a:cubicBezTo>
                <a:cubicBezTo>
                  <a:pt x="73" y="582"/>
                  <a:pt x="73" y="582"/>
                  <a:pt x="73" y="583"/>
                </a:cubicBezTo>
                <a:cubicBezTo>
                  <a:pt x="75" y="586"/>
                  <a:pt x="75" y="586"/>
                  <a:pt x="76" y="587"/>
                </a:cubicBezTo>
                <a:cubicBezTo>
                  <a:pt x="76" y="587"/>
                  <a:pt x="76" y="587"/>
                  <a:pt x="76" y="587"/>
                </a:cubicBezTo>
                <a:cubicBezTo>
                  <a:pt x="77" y="588"/>
                  <a:pt x="77" y="588"/>
                  <a:pt x="78" y="590"/>
                </a:cubicBezTo>
                <a:cubicBezTo>
                  <a:pt x="78" y="590"/>
                  <a:pt x="79" y="591"/>
                  <a:pt x="79" y="591"/>
                </a:cubicBezTo>
                <a:cubicBezTo>
                  <a:pt x="79" y="592"/>
                  <a:pt x="79" y="592"/>
                  <a:pt x="79" y="592"/>
                </a:cubicBezTo>
                <a:cubicBezTo>
                  <a:pt x="79" y="592"/>
                  <a:pt x="80" y="592"/>
                  <a:pt x="80" y="592"/>
                </a:cubicBezTo>
                <a:cubicBezTo>
                  <a:pt x="81" y="594"/>
                  <a:pt x="81" y="595"/>
                  <a:pt x="83" y="597"/>
                </a:cubicBezTo>
                <a:cubicBezTo>
                  <a:pt x="83" y="597"/>
                  <a:pt x="84" y="598"/>
                  <a:pt x="84" y="598"/>
                </a:cubicBezTo>
                <a:cubicBezTo>
                  <a:pt x="84" y="598"/>
                  <a:pt x="84" y="599"/>
                  <a:pt x="85" y="599"/>
                </a:cubicBezTo>
                <a:cubicBezTo>
                  <a:pt x="87" y="602"/>
                  <a:pt x="89" y="606"/>
                  <a:pt x="92" y="609"/>
                </a:cubicBezTo>
                <a:cubicBezTo>
                  <a:pt x="92" y="609"/>
                  <a:pt x="100" y="619"/>
                  <a:pt x="102" y="622"/>
                </a:cubicBezTo>
                <a:cubicBezTo>
                  <a:pt x="103" y="622"/>
                  <a:pt x="103" y="623"/>
                  <a:pt x="103" y="623"/>
                </a:cubicBezTo>
                <a:cubicBezTo>
                  <a:pt x="110" y="630"/>
                  <a:pt x="117" y="637"/>
                  <a:pt x="123" y="644"/>
                </a:cubicBezTo>
                <a:cubicBezTo>
                  <a:pt x="124" y="645"/>
                  <a:pt x="124" y="645"/>
                  <a:pt x="126" y="647"/>
                </a:cubicBezTo>
                <a:cubicBezTo>
                  <a:pt x="126" y="647"/>
                  <a:pt x="127" y="648"/>
                  <a:pt x="127" y="648"/>
                </a:cubicBezTo>
                <a:cubicBezTo>
                  <a:pt x="148" y="666"/>
                  <a:pt x="148" y="666"/>
                  <a:pt x="152" y="669"/>
                </a:cubicBezTo>
                <a:cubicBezTo>
                  <a:pt x="156" y="672"/>
                  <a:pt x="160" y="675"/>
                  <a:pt x="165" y="678"/>
                </a:cubicBezTo>
                <a:cubicBezTo>
                  <a:pt x="165" y="678"/>
                  <a:pt x="165" y="678"/>
                  <a:pt x="165" y="678"/>
                </a:cubicBezTo>
                <a:cubicBezTo>
                  <a:pt x="156" y="672"/>
                  <a:pt x="156" y="672"/>
                  <a:pt x="156" y="672"/>
                </a:cubicBezTo>
                <a:cubicBezTo>
                  <a:pt x="157" y="672"/>
                  <a:pt x="157" y="672"/>
                  <a:pt x="157" y="672"/>
                </a:cubicBezTo>
                <a:cubicBezTo>
                  <a:pt x="158" y="673"/>
                  <a:pt x="159" y="674"/>
                  <a:pt x="161" y="675"/>
                </a:cubicBezTo>
                <a:cubicBezTo>
                  <a:pt x="161" y="675"/>
                  <a:pt x="161" y="676"/>
                  <a:pt x="162" y="676"/>
                </a:cubicBezTo>
                <a:cubicBezTo>
                  <a:pt x="163" y="677"/>
                  <a:pt x="165" y="678"/>
                  <a:pt x="167" y="680"/>
                </a:cubicBezTo>
                <a:cubicBezTo>
                  <a:pt x="169" y="681"/>
                  <a:pt x="169" y="681"/>
                  <a:pt x="178" y="687"/>
                </a:cubicBezTo>
                <a:cubicBezTo>
                  <a:pt x="177" y="686"/>
                  <a:pt x="175" y="685"/>
                  <a:pt x="174" y="685"/>
                </a:cubicBezTo>
                <a:cubicBezTo>
                  <a:pt x="174" y="684"/>
                  <a:pt x="174" y="684"/>
                  <a:pt x="173" y="684"/>
                </a:cubicBezTo>
                <a:cubicBezTo>
                  <a:pt x="172" y="683"/>
                  <a:pt x="172" y="683"/>
                  <a:pt x="171" y="683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173" y="684"/>
                  <a:pt x="174" y="684"/>
                  <a:pt x="175" y="685"/>
                </a:cubicBezTo>
                <a:cubicBezTo>
                  <a:pt x="177" y="686"/>
                  <a:pt x="180" y="688"/>
                  <a:pt x="182" y="689"/>
                </a:cubicBezTo>
                <a:cubicBezTo>
                  <a:pt x="181" y="689"/>
                  <a:pt x="179" y="688"/>
                  <a:pt x="178" y="687"/>
                </a:cubicBezTo>
                <a:cubicBezTo>
                  <a:pt x="179" y="688"/>
                  <a:pt x="180" y="688"/>
                  <a:pt x="181" y="689"/>
                </a:cubicBezTo>
                <a:cubicBezTo>
                  <a:pt x="186" y="692"/>
                  <a:pt x="191" y="695"/>
                  <a:pt x="196" y="698"/>
                </a:cubicBezTo>
                <a:cubicBezTo>
                  <a:pt x="197" y="698"/>
                  <a:pt x="197" y="698"/>
                  <a:pt x="198" y="699"/>
                </a:cubicBezTo>
                <a:cubicBezTo>
                  <a:pt x="199" y="700"/>
                  <a:pt x="201" y="700"/>
                  <a:pt x="202" y="701"/>
                </a:cubicBezTo>
                <a:cubicBezTo>
                  <a:pt x="203" y="701"/>
                  <a:pt x="203" y="701"/>
                  <a:pt x="203" y="702"/>
                </a:cubicBezTo>
                <a:cubicBezTo>
                  <a:pt x="207" y="703"/>
                  <a:pt x="210" y="705"/>
                  <a:pt x="213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15" y="707"/>
                  <a:pt x="215" y="707"/>
                  <a:pt x="215" y="707"/>
                </a:cubicBezTo>
                <a:cubicBezTo>
                  <a:pt x="215" y="708"/>
                  <a:pt x="215" y="708"/>
                  <a:pt x="215" y="708"/>
                </a:cubicBezTo>
                <a:cubicBezTo>
                  <a:pt x="219" y="709"/>
                  <a:pt x="219" y="709"/>
                  <a:pt x="220" y="710"/>
                </a:cubicBezTo>
                <a:cubicBezTo>
                  <a:pt x="221" y="710"/>
                  <a:pt x="221" y="710"/>
                  <a:pt x="221" y="710"/>
                </a:cubicBezTo>
                <a:cubicBezTo>
                  <a:pt x="228" y="713"/>
                  <a:pt x="237" y="717"/>
                  <a:pt x="237" y="717"/>
                </a:cubicBezTo>
                <a:cubicBezTo>
                  <a:pt x="237" y="717"/>
                  <a:pt x="238" y="717"/>
                  <a:pt x="238" y="717"/>
                </a:cubicBezTo>
                <a:cubicBezTo>
                  <a:pt x="240" y="718"/>
                  <a:pt x="240" y="718"/>
                  <a:pt x="243" y="719"/>
                </a:cubicBezTo>
                <a:cubicBezTo>
                  <a:pt x="243" y="719"/>
                  <a:pt x="243" y="719"/>
                  <a:pt x="245" y="719"/>
                </a:cubicBezTo>
                <a:cubicBezTo>
                  <a:pt x="245" y="719"/>
                  <a:pt x="245" y="719"/>
                  <a:pt x="245" y="719"/>
                </a:cubicBezTo>
                <a:cubicBezTo>
                  <a:pt x="241" y="717"/>
                  <a:pt x="241" y="717"/>
                  <a:pt x="239" y="717"/>
                </a:cubicBezTo>
                <a:cubicBezTo>
                  <a:pt x="238" y="717"/>
                  <a:pt x="238" y="716"/>
                  <a:pt x="236" y="716"/>
                </a:cubicBezTo>
                <a:cubicBezTo>
                  <a:pt x="236" y="716"/>
                  <a:pt x="230" y="713"/>
                  <a:pt x="227" y="712"/>
                </a:cubicBezTo>
                <a:cubicBezTo>
                  <a:pt x="226" y="712"/>
                  <a:pt x="226" y="712"/>
                  <a:pt x="225" y="711"/>
                </a:cubicBezTo>
                <a:cubicBezTo>
                  <a:pt x="218" y="708"/>
                  <a:pt x="218" y="708"/>
                  <a:pt x="217" y="707"/>
                </a:cubicBezTo>
                <a:cubicBezTo>
                  <a:pt x="217" y="707"/>
                  <a:pt x="216" y="707"/>
                  <a:pt x="215" y="706"/>
                </a:cubicBezTo>
                <a:cubicBezTo>
                  <a:pt x="214" y="706"/>
                  <a:pt x="212" y="705"/>
                  <a:pt x="210" y="704"/>
                </a:cubicBezTo>
                <a:cubicBezTo>
                  <a:pt x="210" y="704"/>
                  <a:pt x="209" y="704"/>
                  <a:pt x="209" y="703"/>
                </a:cubicBezTo>
                <a:cubicBezTo>
                  <a:pt x="209" y="703"/>
                  <a:pt x="209" y="704"/>
                  <a:pt x="208" y="703"/>
                </a:cubicBezTo>
                <a:cubicBezTo>
                  <a:pt x="203" y="700"/>
                  <a:pt x="196" y="695"/>
                  <a:pt x="196" y="695"/>
                </a:cubicBezTo>
                <a:cubicBezTo>
                  <a:pt x="195" y="695"/>
                  <a:pt x="194" y="694"/>
                  <a:pt x="194" y="694"/>
                </a:cubicBezTo>
                <a:cubicBezTo>
                  <a:pt x="193" y="694"/>
                  <a:pt x="193" y="694"/>
                  <a:pt x="192" y="693"/>
                </a:cubicBezTo>
                <a:cubicBezTo>
                  <a:pt x="190" y="692"/>
                  <a:pt x="187" y="691"/>
                  <a:pt x="184" y="689"/>
                </a:cubicBezTo>
                <a:cubicBezTo>
                  <a:pt x="184" y="689"/>
                  <a:pt x="184" y="689"/>
                  <a:pt x="183" y="688"/>
                </a:cubicBezTo>
                <a:cubicBezTo>
                  <a:pt x="182" y="688"/>
                  <a:pt x="181" y="687"/>
                  <a:pt x="180" y="686"/>
                </a:cubicBezTo>
                <a:cubicBezTo>
                  <a:pt x="181" y="686"/>
                  <a:pt x="181" y="686"/>
                  <a:pt x="182" y="686"/>
                </a:cubicBezTo>
                <a:cubicBezTo>
                  <a:pt x="180" y="685"/>
                  <a:pt x="178" y="684"/>
                  <a:pt x="176" y="682"/>
                </a:cubicBezTo>
                <a:cubicBezTo>
                  <a:pt x="173" y="680"/>
                  <a:pt x="171" y="678"/>
                  <a:pt x="168" y="676"/>
                </a:cubicBezTo>
                <a:cubicBezTo>
                  <a:pt x="168" y="675"/>
                  <a:pt x="168" y="675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7" y="675"/>
                </a:cubicBezTo>
                <a:cubicBezTo>
                  <a:pt x="165" y="675"/>
                  <a:pt x="165" y="675"/>
                  <a:pt x="161" y="671"/>
                </a:cubicBezTo>
                <a:cubicBezTo>
                  <a:pt x="160" y="671"/>
                  <a:pt x="159" y="670"/>
                  <a:pt x="158" y="669"/>
                </a:cubicBezTo>
                <a:cubicBezTo>
                  <a:pt x="158" y="669"/>
                  <a:pt x="158" y="669"/>
                  <a:pt x="160" y="670"/>
                </a:cubicBezTo>
                <a:cubicBezTo>
                  <a:pt x="161" y="670"/>
                  <a:pt x="161" y="671"/>
                  <a:pt x="162" y="671"/>
                </a:cubicBezTo>
                <a:cubicBezTo>
                  <a:pt x="162" y="671"/>
                  <a:pt x="163" y="671"/>
                  <a:pt x="163" y="671"/>
                </a:cubicBezTo>
                <a:cubicBezTo>
                  <a:pt x="162" y="670"/>
                  <a:pt x="162" y="670"/>
                  <a:pt x="161" y="670"/>
                </a:cubicBezTo>
                <a:cubicBezTo>
                  <a:pt x="161" y="669"/>
                  <a:pt x="161" y="669"/>
                  <a:pt x="159" y="668"/>
                </a:cubicBezTo>
                <a:cubicBezTo>
                  <a:pt x="158" y="667"/>
                  <a:pt x="158" y="667"/>
                  <a:pt x="154" y="663"/>
                </a:cubicBezTo>
                <a:cubicBezTo>
                  <a:pt x="153" y="663"/>
                  <a:pt x="153" y="662"/>
                  <a:pt x="152" y="662"/>
                </a:cubicBezTo>
                <a:cubicBezTo>
                  <a:pt x="152" y="662"/>
                  <a:pt x="153" y="662"/>
                  <a:pt x="153" y="662"/>
                </a:cubicBezTo>
                <a:cubicBezTo>
                  <a:pt x="154" y="662"/>
                  <a:pt x="154" y="662"/>
                  <a:pt x="154" y="661"/>
                </a:cubicBezTo>
                <a:cubicBezTo>
                  <a:pt x="155" y="661"/>
                  <a:pt x="155" y="661"/>
                  <a:pt x="157" y="662"/>
                </a:cubicBezTo>
                <a:cubicBezTo>
                  <a:pt x="155" y="660"/>
                  <a:pt x="153" y="657"/>
                  <a:pt x="152" y="655"/>
                </a:cubicBezTo>
                <a:cubicBezTo>
                  <a:pt x="151" y="653"/>
                  <a:pt x="151" y="653"/>
                  <a:pt x="151" y="653"/>
                </a:cubicBezTo>
                <a:cubicBezTo>
                  <a:pt x="150" y="653"/>
                  <a:pt x="149" y="652"/>
                  <a:pt x="148" y="651"/>
                </a:cubicBezTo>
                <a:cubicBezTo>
                  <a:pt x="148" y="651"/>
                  <a:pt x="148" y="651"/>
                  <a:pt x="147" y="651"/>
                </a:cubicBezTo>
                <a:cubicBezTo>
                  <a:pt x="147" y="650"/>
                  <a:pt x="146" y="650"/>
                  <a:pt x="145" y="648"/>
                </a:cubicBezTo>
                <a:cubicBezTo>
                  <a:pt x="142" y="646"/>
                  <a:pt x="139" y="645"/>
                  <a:pt x="137" y="643"/>
                </a:cubicBezTo>
                <a:cubicBezTo>
                  <a:pt x="138" y="643"/>
                  <a:pt x="138" y="643"/>
                  <a:pt x="139" y="643"/>
                </a:cubicBezTo>
                <a:cubicBezTo>
                  <a:pt x="145" y="646"/>
                  <a:pt x="145" y="646"/>
                  <a:pt x="146" y="644"/>
                </a:cubicBezTo>
                <a:cubicBezTo>
                  <a:pt x="137" y="630"/>
                  <a:pt x="137" y="628"/>
                  <a:pt x="137" y="627"/>
                </a:cubicBezTo>
                <a:cubicBezTo>
                  <a:pt x="138" y="628"/>
                  <a:pt x="139" y="630"/>
                  <a:pt x="140" y="631"/>
                </a:cubicBezTo>
                <a:cubicBezTo>
                  <a:pt x="137" y="619"/>
                  <a:pt x="125" y="611"/>
                  <a:pt x="127" y="597"/>
                </a:cubicBezTo>
                <a:cubicBezTo>
                  <a:pt x="128" y="597"/>
                  <a:pt x="129" y="597"/>
                  <a:pt x="130" y="597"/>
                </a:cubicBezTo>
                <a:cubicBezTo>
                  <a:pt x="130" y="596"/>
                  <a:pt x="131" y="594"/>
                  <a:pt x="131" y="593"/>
                </a:cubicBezTo>
                <a:cubicBezTo>
                  <a:pt x="133" y="594"/>
                  <a:pt x="136" y="594"/>
                  <a:pt x="138" y="594"/>
                </a:cubicBezTo>
                <a:cubicBezTo>
                  <a:pt x="138" y="593"/>
                  <a:pt x="138" y="592"/>
                  <a:pt x="137" y="591"/>
                </a:cubicBezTo>
                <a:cubicBezTo>
                  <a:pt x="138" y="590"/>
                  <a:pt x="138" y="590"/>
                  <a:pt x="138" y="590"/>
                </a:cubicBezTo>
                <a:cubicBezTo>
                  <a:pt x="137" y="585"/>
                  <a:pt x="137" y="585"/>
                  <a:pt x="137" y="584"/>
                </a:cubicBezTo>
                <a:cubicBezTo>
                  <a:pt x="137" y="583"/>
                  <a:pt x="138" y="583"/>
                  <a:pt x="138" y="583"/>
                </a:cubicBezTo>
                <a:cubicBezTo>
                  <a:pt x="136" y="579"/>
                  <a:pt x="136" y="578"/>
                  <a:pt x="136" y="575"/>
                </a:cubicBezTo>
                <a:cubicBezTo>
                  <a:pt x="136" y="575"/>
                  <a:pt x="136" y="575"/>
                  <a:pt x="136" y="575"/>
                </a:cubicBezTo>
                <a:cubicBezTo>
                  <a:pt x="136" y="572"/>
                  <a:pt x="134" y="569"/>
                  <a:pt x="133" y="566"/>
                </a:cubicBezTo>
                <a:cubicBezTo>
                  <a:pt x="133" y="566"/>
                  <a:pt x="133" y="566"/>
                  <a:pt x="133" y="564"/>
                </a:cubicBezTo>
                <a:cubicBezTo>
                  <a:pt x="133" y="561"/>
                  <a:pt x="132" y="559"/>
                  <a:pt x="131" y="557"/>
                </a:cubicBezTo>
                <a:cubicBezTo>
                  <a:pt x="131" y="557"/>
                  <a:pt x="131" y="556"/>
                  <a:pt x="130" y="555"/>
                </a:cubicBezTo>
                <a:cubicBezTo>
                  <a:pt x="130" y="554"/>
                  <a:pt x="130" y="554"/>
                  <a:pt x="129" y="553"/>
                </a:cubicBezTo>
                <a:cubicBezTo>
                  <a:pt x="129" y="552"/>
                  <a:pt x="129" y="552"/>
                  <a:pt x="128" y="550"/>
                </a:cubicBezTo>
                <a:cubicBezTo>
                  <a:pt x="127" y="548"/>
                  <a:pt x="126" y="545"/>
                  <a:pt x="126" y="543"/>
                </a:cubicBezTo>
                <a:cubicBezTo>
                  <a:pt x="126" y="543"/>
                  <a:pt x="126" y="543"/>
                  <a:pt x="129" y="535"/>
                </a:cubicBezTo>
                <a:cubicBezTo>
                  <a:pt x="129" y="534"/>
                  <a:pt x="130" y="534"/>
                  <a:pt x="130" y="534"/>
                </a:cubicBezTo>
                <a:cubicBezTo>
                  <a:pt x="130" y="533"/>
                  <a:pt x="131" y="533"/>
                  <a:pt x="131" y="532"/>
                </a:cubicBezTo>
                <a:cubicBezTo>
                  <a:pt x="131" y="532"/>
                  <a:pt x="132" y="525"/>
                  <a:pt x="133" y="522"/>
                </a:cubicBezTo>
                <a:cubicBezTo>
                  <a:pt x="134" y="519"/>
                  <a:pt x="134" y="519"/>
                  <a:pt x="133" y="516"/>
                </a:cubicBezTo>
                <a:moveTo>
                  <a:pt x="19" y="357"/>
                </a:moveTo>
                <a:cubicBezTo>
                  <a:pt x="20" y="357"/>
                  <a:pt x="20" y="357"/>
                  <a:pt x="20" y="357"/>
                </a:cubicBezTo>
                <a:cubicBezTo>
                  <a:pt x="19" y="357"/>
                  <a:pt x="19" y="356"/>
                  <a:pt x="19" y="356"/>
                </a:cubicBezTo>
                <a:cubicBezTo>
                  <a:pt x="19" y="355"/>
                  <a:pt x="19" y="353"/>
                  <a:pt x="19" y="352"/>
                </a:cubicBezTo>
                <a:cubicBezTo>
                  <a:pt x="17" y="353"/>
                  <a:pt x="17" y="353"/>
                  <a:pt x="17" y="353"/>
                </a:cubicBezTo>
                <a:cubicBezTo>
                  <a:pt x="16" y="353"/>
                  <a:pt x="16" y="353"/>
                  <a:pt x="16" y="353"/>
                </a:cubicBezTo>
                <a:cubicBezTo>
                  <a:pt x="16" y="352"/>
                  <a:pt x="16" y="352"/>
                  <a:pt x="15" y="351"/>
                </a:cubicBezTo>
                <a:cubicBezTo>
                  <a:pt x="15" y="351"/>
                  <a:pt x="15" y="351"/>
                  <a:pt x="15" y="351"/>
                </a:cubicBezTo>
                <a:cubicBezTo>
                  <a:pt x="14" y="352"/>
                  <a:pt x="14" y="353"/>
                  <a:pt x="14" y="353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3" y="353"/>
                  <a:pt x="13" y="353"/>
                  <a:pt x="12" y="352"/>
                </a:cubicBezTo>
                <a:cubicBezTo>
                  <a:pt x="12" y="351"/>
                  <a:pt x="12" y="351"/>
                  <a:pt x="12" y="351"/>
                </a:cubicBezTo>
                <a:cubicBezTo>
                  <a:pt x="12" y="350"/>
                  <a:pt x="12" y="350"/>
                  <a:pt x="11" y="349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0" y="348"/>
                  <a:pt x="10" y="348"/>
                  <a:pt x="10" y="348"/>
                </a:cubicBezTo>
                <a:cubicBezTo>
                  <a:pt x="10" y="348"/>
                  <a:pt x="10" y="347"/>
                  <a:pt x="9" y="347"/>
                </a:cubicBezTo>
                <a:cubicBezTo>
                  <a:pt x="9" y="347"/>
                  <a:pt x="9" y="347"/>
                  <a:pt x="8" y="348"/>
                </a:cubicBezTo>
                <a:cubicBezTo>
                  <a:pt x="8" y="350"/>
                  <a:pt x="8" y="353"/>
                  <a:pt x="8" y="355"/>
                </a:cubicBezTo>
                <a:cubicBezTo>
                  <a:pt x="8" y="359"/>
                  <a:pt x="8" y="360"/>
                  <a:pt x="8" y="360"/>
                </a:cubicBezTo>
                <a:cubicBezTo>
                  <a:pt x="9" y="360"/>
                  <a:pt x="9" y="360"/>
                  <a:pt x="9" y="360"/>
                </a:cubicBezTo>
                <a:cubicBezTo>
                  <a:pt x="9" y="360"/>
                  <a:pt x="9" y="360"/>
                  <a:pt x="10" y="358"/>
                </a:cubicBezTo>
                <a:cubicBezTo>
                  <a:pt x="10" y="357"/>
                  <a:pt x="11" y="357"/>
                  <a:pt x="11" y="357"/>
                </a:cubicBezTo>
                <a:cubicBezTo>
                  <a:pt x="11" y="357"/>
                  <a:pt x="11" y="357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7"/>
                  <a:pt x="12" y="357"/>
                  <a:pt x="13" y="358"/>
                </a:cubicBezTo>
                <a:cubicBezTo>
                  <a:pt x="14" y="358"/>
                  <a:pt x="15" y="357"/>
                  <a:pt x="15" y="357"/>
                </a:cubicBezTo>
                <a:cubicBezTo>
                  <a:pt x="16" y="357"/>
                  <a:pt x="16" y="357"/>
                  <a:pt x="16" y="357"/>
                </a:cubicBezTo>
                <a:cubicBezTo>
                  <a:pt x="17" y="358"/>
                  <a:pt x="18" y="358"/>
                  <a:pt x="18" y="358"/>
                </a:cubicBezTo>
                <a:cubicBezTo>
                  <a:pt x="19" y="358"/>
                  <a:pt x="19" y="358"/>
                  <a:pt x="19" y="358"/>
                </a:cubicBezTo>
                <a:cubicBezTo>
                  <a:pt x="19" y="358"/>
                  <a:pt x="19" y="358"/>
                  <a:pt x="19" y="357"/>
                </a:cubicBezTo>
                <a:moveTo>
                  <a:pt x="4" y="358"/>
                </a:moveTo>
                <a:cubicBezTo>
                  <a:pt x="4" y="357"/>
                  <a:pt x="4" y="355"/>
                  <a:pt x="4" y="355"/>
                </a:cubicBezTo>
                <a:cubicBezTo>
                  <a:pt x="4" y="354"/>
                  <a:pt x="4" y="354"/>
                  <a:pt x="4" y="354"/>
                </a:cubicBezTo>
                <a:cubicBezTo>
                  <a:pt x="4" y="354"/>
                  <a:pt x="4" y="353"/>
                  <a:pt x="4" y="353"/>
                </a:cubicBezTo>
                <a:cubicBezTo>
                  <a:pt x="4" y="353"/>
                  <a:pt x="4" y="353"/>
                  <a:pt x="4" y="353"/>
                </a:cubicBezTo>
                <a:cubicBezTo>
                  <a:pt x="3" y="353"/>
                  <a:pt x="3" y="352"/>
                  <a:pt x="3" y="352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4" y="357"/>
                  <a:pt x="4" y="357"/>
                </a:cubicBezTo>
                <a:cubicBezTo>
                  <a:pt x="4" y="358"/>
                  <a:pt x="4" y="359"/>
                  <a:pt x="4" y="360"/>
                </a:cubicBezTo>
                <a:cubicBezTo>
                  <a:pt x="4" y="360"/>
                  <a:pt x="4" y="360"/>
                  <a:pt x="4" y="360"/>
                </a:cubicBezTo>
                <a:cubicBezTo>
                  <a:pt x="4" y="360"/>
                  <a:pt x="4" y="360"/>
                  <a:pt x="4" y="358"/>
                </a:cubicBezTo>
                <a:moveTo>
                  <a:pt x="4" y="343"/>
                </a:moveTo>
                <a:cubicBezTo>
                  <a:pt x="5" y="343"/>
                  <a:pt x="6" y="343"/>
                  <a:pt x="7" y="343"/>
                </a:cubicBezTo>
                <a:cubicBezTo>
                  <a:pt x="7" y="342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4" y="327"/>
                </a:cubicBezTo>
                <a:cubicBezTo>
                  <a:pt x="4" y="325"/>
                  <a:pt x="4" y="325"/>
                  <a:pt x="4" y="324"/>
                </a:cubicBezTo>
                <a:cubicBezTo>
                  <a:pt x="5" y="323"/>
                  <a:pt x="5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4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3" y="323"/>
                  <a:pt x="3" y="323"/>
                  <a:pt x="3" y="323"/>
                </a:cubicBezTo>
                <a:cubicBezTo>
                  <a:pt x="3" y="323"/>
                  <a:pt x="2" y="331"/>
                  <a:pt x="3" y="332"/>
                </a:cubicBezTo>
                <a:cubicBezTo>
                  <a:pt x="3" y="331"/>
                  <a:pt x="3" y="330"/>
                  <a:pt x="3" y="329"/>
                </a:cubicBezTo>
                <a:cubicBezTo>
                  <a:pt x="4" y="329"/>
                  <a:pt x="3" y="332"/>
                  <a:pt x="3" y="334"/>
                </a:cubicBezTo>
                <a:cubicBezTo>
                  <a:pt x="3" y="335"/>
                  <a:pt x="3" y="337"/>
                  <a:pt x="4" y="337"/>
                </a:cubicBezTo>
                <a:cubicBezTo>
                  <a:pt x="4" y="337"/>
                  <a:pt x="4" y="337"/>
                  <a:pt x="4" y="337"/>
                </a:cubicBezTo>
                <a:cubicBezTo>
                  <a:pt x="4" y="337"/>
                  <a:pt x="4" y="337"/>
                  <a:pt x="4" y="339"/>
                </a:cubicBezTo>
                <a:cubicBezTo>
                  <a:pt x="4" y="339"/>
                  <a:pt x="4" y="342"/>
                  <a:pt x="4" y="343"/>
                </a:cubicBezTo>
                <a:moveTo>
                  <a:pt x="287" y="80"/>
                </a:moveTo>
                <a:cubicBezTo>
                  <a:pt x="287" y="79"/>
                  <a:pt x="288" y="78"/>
                  <a:pt x="289" y="77"/>
                </a:cubicBezTo>
                <a:cubicBezTo>
                  <a:pt x="289" y="76"/>
                  <a:pt x="289" y="76"/>
                  <a:pt x="289" y="75"/>
                </a:cubicBezTo>
                <a:cubicBezTo>
                  <a:pt x="288" y="75"/>
                  <a:pt x="288" y="75"/>
                  <a:pt x="287" y="74"/>
                </a:cubicBezTo>
                <a:cubicBezTo>
                  <a:pt x="289" y="71"/>
                  <a:pt x="289" y="71"/>
                  <a:pt x="290" y="70"/>
                </a:cubicBezTo>
                <a:cubicBezTo>
                  <a:pt x="289" y="70"/>
                  <a:pt x="288" y="70"/>
                  <a:pt x="287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4" y="70"/>
                  <a:pt x="282" y="72"/>
                  <a:pt x="280" y="72"/>
                </a:cubicBezTo>
                <a:cubicBezTo>
                  <a:pt x="279" y="72"/>
                  <a:pt x="279" y="72"/>
                  <a:pt x="278" y="72"/>
                </a:cubicBezTo>
                <a:cubicBezTo>
                  <a:pt x="278" y="71"/>
                  <a:pt x="277" y="71"/>
                  <a:pt x="276" y="71"/>
                </a:cubicBezTo>
                <a:cubicBezTo>
                  <a:pt x="274" y="71"/>
                  <a:pt x="272" y="73"/>
                  <a:pt x="270" y="73"/>
                </a:cubicBezTo>
                <a:cubicBezTo>
                  <a:pt x="270" y="73"/>
                  <a:pt x="269" y="73"/>
                  <a:pt x="268" y="73"/>
                </a:cubicBezTo>
                <a:cubicBezTo>
                  <a:pt x="268" y="72"/>
                  <a:pt x="269" y="72"/>
                  <a:pt x="269" y="71"/>
                </a:cubicBezTo>
                <a:cubicBezTo>
                  <a:pt x="269" y="71"/>
                  <a:pt x="270" y="70"/>
                  <a:pt x="270" y="70"/>
                </a:cubicBezTo>
                <a:cubicBezTo>
                  <a:pt x="270" y="69"/>
                  <a:pt x="270" y="69"/>
                  <a:pt x="270" y="68"/>
                </a:cubicBezTo>
                <a:cubicBezTo>
                  <a:pt x="269" y="69"/>
                  <a:pt x="269" y="69"/>
                  <a:pt x="269" y="69"/>
                </a:cubicBezTo>
                <a:cubicBezTo>
                  <a:pt x="268" y="69"/>
                  <a:pt x="268" y="70"/>
                  <a:pt x="268" y="70"/>
                </a:cubicBezTo>
                <a:cubicBezTo>
                  <a:pt x="268" y="70"/>
                  <a:pt x="262" y="67"/>
                  <a:pt x="258" y="73"/>
                </a:cubicBezTo>
                <a:cubicBezTo>
                  <a:pt x="259" y="73"/>
                  <a:pt x="260" y="73"/>
                  <a:pt x="261" y="73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264" y="76"/>
                  <a:pt x="262" y="76"/>
                  <a:pt x="262" y="77"/>
                </a:cubicBezTo>
                <a:cubicBezTo>
                  <a:pt x="260" y="76"/>
                  <a:pt x="257" y="76"/>
                  <a:pt x="256" y="76"/>
                </a:cubicBezTo>
                <a:cubicBezTo>
                  <a:pt x="255" y="77"/>
                  <a:pt x="255" y="78"/>
                  <a:pt x="254" y="79"/>
                </a:cubicBezTo>
                <a:cubicBezTo>
                  <a:pt x="255" y="78"/>
                  <a:pt x="255" y="78"/>
                  <a:pt x="256" y="78"/>
                </a:cubicBezTo>
                <a:cubicBezTo>
                  <a:pt x="257" y="78"/>
                  <a:pt x="258" y="78"/>
                  <a:pt x="258" y="78"/>
                </a:cubicBezTo>
                <a:cubicBezTo>
                  <a:pt x="259" y="79"/>
                  <a:pt x="259" y="79"/>
                  <a:pt x="259" y="79"/>
                </a:cubicBezTo>
                <a:cubicBezTo>
                  <a:pt x="258" y="80"/>
                  <a:pt x="257" y="81"/>
                  <a:pt x="256" y="82"/>
                </a:cubicBezTo>
                <a:cubicBezTo>
                  <a:pt x="256" y="83"/>
                  <a:pt x="256" y="83"/>
                  <a:pt x="256" y="83"/>
                </a:cubicBezTo>
                <a:cubicBezTo>
                  <a:pt x="256" y="83"/>
                  <a:pt x="257" y="83"/>
                  <a:pt x="257" y="83"/>
                </a:cubicBezTo>
                <a:cubicBezTo>
                  <a:pt x="259" y="83"/>
                  <a:pt x="260" y="83"/>
                  <a:pt x="261" y="83"/>
                </a:cubicBezTo>
                <a:cubicBezTo>
                  <a:pt x="262" y="83"/>
                  <a:pt x="262" y="83"/>
                  <a:pt x="263" y="83"/>
                </a:cubicBezTo>
                <a:cubicBezTo>
                  <a:pt x="264" y="83"/>
                  <a:pt x="264" y="83"/>
                  <a:pt x="264" y="84"/>
                </a:cubicBezTo>
                <a:cubicBezTo>
                  <a:pt x="264" y="84"/>
                  <a:pt x="264" y="86"/>
                  <a:pt x="266" y="86"/>
                </a:cubicBezTo>
                <a:cubicBezTo>
                  <a:pt x="267" y="86"/>
                  <a:pt x="268" y="86"/>
                  <a:pt x="269" y="86"/>
                </a:cubicBezTo>
                <a:cubicBezTo>
                  <a:pt x="270" y="85"/>
                  <a:pt x="270" y="85"/>
                  <a:pt x="272" y="83"/>
                </a:cubicBezTo>
                <a:cubicBezTo>
                  <a:pt x="273" y="83"/>
                  <a:pt x="275" y="82"/>
                  <a:pt x="275" y="82"/>
                </a:cubicBezTo>
                <a:cubicBezTo>
                  <a:pt x="276" y="82"/>
                  <a:pt x="277" y="82"/>
                  <a:pt x="277" y="81"/>
                </a:cubicBezTo>
                <a:cubicBezTo>
                  <a:pt x="278" y="80"/>
                  <a:pt x="279" y="80"/>
                  <a:pt x="281" y="80"/>
                </a:cubicBezTo>
                <a:cubicBezTo>
                  <a:pt x="282" y="79"/>
                  <a:pt x="282" y="79"/>
                  <a:pt x="287" y="80"/>
                </a:cubicBezTo>
                <a:moveTo>
                  <a:pt x="103" y="171"/>
                </a:moveTo>
                <a:cubicBezTo>
                  <a:pt x="104" y="170"/>
                  <a:pt x="104" y="170"/>
                  <a:pt x="104" y="170"/>
                </a:cubicBezTo>
                <a:cubicBezTo>
                  <a:pt x="104" y="169"/>
                  <a:pt x="104" y="169"/>
                  <a:pt x="104" y="168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3" y="168"/>
                  <a:pt x="103" y="164"/>
                  <a:pt x="103" y="164"/>
                </a:cubicBezTo>
                <a:cubicBezTo>
                  <a:pt x="103" y="163"/>
                  <a:pt x="103" y="163"/>
                  <a:pt x="101" y="162"/>
                </a:cubicBezTo>
                <a:cubicBezTo>
                  <a:pt x="101" y="162"/>
                  <a:pt x="101" y="162"/>
                  <a:pt x="101" y="161"/>
                </a:cubicBezTo>
                <a:cubicBezTo>
                  <a:pt x="104" y="158"/>
                  <a:pt x="104" y="158"/>
                  <a:pt x="104" y="158"/>
                </a:cubicBezTo>
                <a:cubicBezTo>
                  <a:pt x="105" y="157"/>
                  <a:pt x="106" y="157"/>
                  <a:pt x="106" y="157"/>
                </a:cubicBezTo>
                <a:cubicBezTo>
                  <a:pt x="108" y="155"/>
                  <a:pt x="108" y="154"/>
                  <a:pt x="108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08" y="152"/>
                  <a:pt x="106" y="153"/>
                  <a:pt x="106" y="153"/>
                </a:cubicBezTo>
                <a:cubicBezTo>
                  <a:pt x="104" y="155"/>
                  <a:pt x="104" y="157"/>
                  <a:pt x="102" y="158"/>
                </a:cubicBezTo>
                <a:cubicBezTo>
                  <a:pt x="99" y="162"/>
                  <a:pt x="95" y="165"/>
                  <a:pt x="92" y="168"/>
                </a:cubicBezTo>
                <a:cubicBezTo>
                  <a:pt x="90" y="170"/>
                  <a:pt x="90" y="170"/>
                  <a:pt x="88" y="174"/>
                </a:cubicBezTo>
                <a:cubicBezTo>
                  <a:pt x="90" y="175"/>
                  <a:pt x="92" y="175"/>
                  <a:pt x="94" y="175"/>
                </a:cubicBezTo>
                <a:cubicBezTo>
                  <a:pt x="95" y="175"/>
                  <a:pt x="95" y="175"/>
                  <a:pt x="95" y="177"/>
                </a:cubicBezTo>
                <a:cubicBezTo>
                  <a:pt x="94" y="180"/>
                  <a:pt x="95" y="181"/>
                  <a:pt x="95" y="182"/>
                </a:cubicBezTo>
                <a:cubicBezTo>
                  <a:pt x="96" y="181"/>
                  <a:pt x="96" y="181"/>
                  <a:pt x="96" y="181"/>
                </a:cubicBezTo>
                <a:cubicBezTo>
                  <a:pt x="97" y="181"/>
                  <a:pt x="97" y="180"/>
                  <a:pt x="99" y="176"/>
                </a:cubicBezTo>
                <a:cubicBezTo>
                  <a:pt x="101" y="173"/>
                  <a:pt x="101" y="173"/>
                  <a:pt x="103" y="171"/>
                </a:cubicBezTo>
                <a:moveTo>
                  <a:pt x="89" y="162"/>
                </a:move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89" y="161"/>
                  <a:pt x="88" y="161"/>
                </a:cubicBezTo>
                <a:cubicBezTo>
                  <a:pt x="88" y="161"/>
                  <a:pt x="88" y="161"/>
                  <a:pt x="88" y="161"/>
                </a:cubicBezTo>
                <a:cubicBezTo>
                  <a:pt x="88" y="160"/>
                  <a:pt x="88" y="160"/>
                  <a:pt x="88" y="159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60"/>
                  <a:pt x="86" y="160"/>
                </a:cubicBezTo>
                <a:cubicBezTo>
                  <a:pt x="86" y="161"/>
                  <a:pt x="86" y="161"/>
                  <a:pt x="86" y="162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6"/>
                  <a:pt x="85" y="166"/>
                  <a:pt x="89" y="162"/>
                </a:cubicBezTo>
                <a:moveTo>
                  <a:pt x="363" y="4"/>
                </a:moveTo>
                <a:cubicBezTo>
                  <a:pt x="363" y="3"/>
                  <a:pt x="363" y="3"/>
                  <a:pt x="363" y="3"/>
                </a:cubicBezTo>
                <a:cubicBezTo>
                  <a:pt x="363" y="3"/>
                  <a:pt x="363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1" y="3"/>
                </a:cubicBezTo>
                <a:cubicBezTo>
                  <a:pt x="361" y="3"/>
                  <a:pt x="356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3" y="4"/>
                </a:cubicBezTo>
                <a:cubicBezTo>
                  <a:pt x="351" y="5"/>
                  <a:pt x="349" y="5"/>
                  <a:pt x="348" y="6"/>
                </a:cubicBezTo>
                <a:cubicBezTo>
                  <a:pt x="350" y="5"/>
                  <a:pt x="352" y="5"/>
                  <a:pt x="354" y="4"/>
                </a:cubicBezTo>
                <a:cubicBezTo>
                  <a:pt x="354" y="4"/>
                  <a:pt x="355" y="4"/>
                  <a:pt x="355" y="4"/>
                </a:cubicBezTo>
                <a:cubicBezTo>
                  <a:pt x="358" y="3"/>
                  <a:pt x="358" y="3"/>
                  <a:pt x="360" y="3"/>
                </a:cubicBezTo>
                <a:cubicBezTo>
                  <a:pt x="359" y="3"/>
                  <a:pt x="359" y="3"/>
                  <a:pt x="359" y="3"/>
                </a:cubicBezTo>
                <a:cubicBezTo>
                  <a:pt x="357" y="3"/>
                  <a:pt x="354" y="3"/>
                  <a:pt x="352" y="4"/>
                </a:cubicBezTo>
                <a:cubicBezTo>
                  <a:pt x="354" y="3"/>
                  <a:pt x="354" y="3"/>
                  <a:pt x="355" y="3"/>
                </a:cubicBezTo>
                <a:cubicBezTo>
                  <a:pt x="355" y="3"/>
                  <a:pt x="355" y="3"/>
                  <a:pt x="356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6" y="3"/>
                  <a:pt x="356" y="3"/>
                </a:cubicBezTo>
                <a:cubicBezTo>
                  <a:pt x="355" y="3"/>
                  <a:pt x="355" y="3"/>
                  <a:pt x="354" y="3"/>
                </a:cubicBezTo>
                <a:cubicBezTo>
                  <a:pt x="354" y="3"/>
                  <a:pt x="353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0" y="3"/>
                  <a:pt x="350" y="3"/>
                </a:cubicBezTo>
                <a:cubicBezTo>
                  <a:pt x="351" y="3"/>
                  <a:pt x="353" y="2"/>
                  <a:pt x="355" y="2"/>
                </a:cubicBezTo>
                <a:cubicBezTo>
                  <a:pt x="356" y="2"/>
                  <a:pt x="356" y="2"/>
                  <a:pt x="358" y="2"/>
                </a:cubicBezTo>
                <a:cubicBezTo>
                  <a:pt x="359" y="2"/>
                  <a:pt x="359" y="2"/>
                  <a:pt x="359" y="2"/>
                </a:cubicBezTo>
                <a:cubicBezTo>
                  <a:pt x="359" y="2"/>
                  <a:pt x="360" y="2"/>
                  <a:pt x="361" y="2"/>
                </a:cubicBezTo>
                <a:cubicBezTo>
                  <a:pt x="362" y="2"/>
                  <a:pt x="362" y="2"/>
                  <a:pt x="364" y="2"/>
                </a:cubicBezTo>
                <a:cubicBezTo>
                  <a:pt x="364" y="2"/>
                  <a:pt x="365" y="2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5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3" y="1"/>
                  <a:pt x="363" y="1"/>
                  <a:pt x="363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4" y="1"/>
                  <a:pt x="364" y="1"/>
                  <a:pt x="365" y="1"/>
                </a:cubicBezTo>
                <a:cubicBezTo>
                  <a:pt x="365" y="1"/>
                  <a:pt x="366" y="1"/>
                  <a:pt x="366" y="1"/>
                </a:cubicBezTo>
                <a:cubicBezTo>
                  <a:pt x="367" y="1"/>
                  <a:pt x="367" y="1"/>
                  <a:pt x="368" y="1"/>
                </a:cubicBezTo>
                <a:cubicBezTo>
                  <a:pt x="369" y="1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69" y="0"/>
                </a:cubicBezTo>
                <a:cubicBezTo>
                  <a:pt x="369" y="0"/>
                  <a:pt x="368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5" y="0"/>
                  <a:pt x="363" y="1"/>
                  <a:pt x="362" y="1"/>
                </a:cubicBezTo>
                <a:cubicBezTo>
                  <a:pt x="361" y="1"/>
                  <a:pt x="361" y="1"/>
                  <a:pt x="362" y="0"/>
                </a:cubicBezTo>
                <a:cubicBezTo>
                  <a:pt x="362" y="0"/>
                  <a:pt x="363" y="0"/>
                  <a:pt x="363" y="0"/>
                </a:cubicBezTo>
                <a:cubicBezTo>
                  <a:pt x="363" y="0"/>
                  <a:pt x="362" y="0"/>
                  <a:pt x="361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59" y="0"/>
                  <a:pt x="359" y="1"/>
                  <a:pt x="358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5" y="1"/>
                  <a:pt x="354" y="1"/>
                  <a:pt x="353" y="1"/>
                </a:cubicBezTo>
                <a:cubicBezTo>
                  <a:pt x="353" y="1"/>
                  <a:pt x="353" y="1"/>
                  <a:pt x="353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0" y="1"/>
                  <a:pt x="350" y="1"/>
                </a:cubicBezTo>
                <a:cubicBezTo>
                  <a:pt x="349" y="1"/>
                  <a:pt x="348" y="1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4" y="2"/>
                  <a:pt x="344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2" y="2"/>
                  <a:pt x="341" y="2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6" y="1"/>
                </a:cubicBezTo>
                <a:cubicBezTo>
                  <a:pt x="345" y="2"/>
                  <a:pt x="344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39" y="2"/>
                  <a:pt x="338" y="3"/>
                </a:cubicBezTo>
                <a:cubicBezTo>
                  <a:pt x="338" y="3"/>
                  <a:pt x="338" y="3"/>
                  <a:pt x="338" y="3"/>
                </a:cubicBezTo>
                <a:cubicBezTo>
                  <a:pt x="337" y="3"/>
                  <a:pt x="337" y="3"/>
                  <a:pt x="337" y="3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40" y="2"/>
                  <a:pt x="340" y="2"/>
                </a:cubicBezTo>
                <a:cubicBezTo>
                  <a:pt x="341" y="2"/>
                  <a:pt x="341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2"/>
                  <a:pt x="343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6" y="3"/>
                  <a:pt x="336" y="3"/>
                  <a:pt x="336" y="3"/>
                </a:cubicBezTo>
                <a:cubicBezTo>
                  <a:pt x="336" y="2"/>
                  <a:pt x="336" y="2"/>
                  <a:pt x="336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6" y="2"/>
                  <a:pt x="336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4" y="2"/>
                  <a:pt x="334" y="2"/>
                  <a:pt x="334" y="2"/>
                </a:cubicBezTo>
                <a:cubicBezTo>
                  <a:pt x="332" y="3"/>
                  <a:pt x="331" y="3"/>
                  <a:pt x="329" y="3"/>
                </a:cubicBezTo>
                <a:cubicBezTo>
                  <a:pt x="329" y="3"/>
                  <a:pt x="329" y="3"/>
                  <a:pt x="329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29" y="3"/>
                  <a:pt x="328" y="3"/>
                </a:cubicBezTo>
                <a:cubicBezTo>
                  <a:pt x="327" y="3"/>
                  <a:pt x="326" y="3"/>
                  <a:pt x="325" y="3"/>
                </a:cubicBezTo>
                <a:cubicBezTo>
                  <a:pt x="325" y="3"/>
                  <a:pt x="324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19" y="4"/>
                  <a:pt x="319" y="4"/>
                  <a:pt x="319" y="4"/>
                </a:cubicBezTo>
                <a:cubicBezTo>
                  <a:pt x="319" y="4"/>
                  <a:pt x="318" y="4"/>
                  <a:pt x="317" y="5"/>
                </a:cubicBezTo>
                <a:cubicBezTo>
                  <a:pt x="317" y="5"/>
                  <a:pt x="317" y="5"/>
                  <a:pt x="317" y="5"/>
                </a:cubicBezTo>
                <a:cubicBezTo>
                  <a:pt x="316" y="5"/>
                  <a:pt x="315" y="5"/>
                  <a:pt x="315" y="5"/>
                </a:cubicBezTo>
                <a:cubicBezTo>
                  <a:pt x="315" y="5"/>
                  <a:pt x="315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5"/>
                  <a:pt x="313" y="5"/>
                  <a:pt x="313" y="5"/>
                </a:cubicBezTo>
                <a:cubicBezTo>
                  <a:pt x="313" y="5"/>
                  <a:pt x="313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4" y="5"/>
                  <a:pt x="313" y="6"/>
                  <a:pt x="312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0" y="6"/>
                  <a:pt x="310" y="6"/>
                  <a:pt x="310" y="6"/>
                </a:cubicBezTo>
                <a:cubicBezTo>
                  <a:pt x="309" y="6"/>
                  <a:pt x="308" y="6"/>
                  <a:pt x="307" y="7"/>
                </a:cubicBezTo>
                <a:cubicBezTo>
                  <a:pt x="306" y="7"/>
                  <a:pt x="305" y="7"/>
                  <a:pt x="305" y="7"/>
                </a:cubicBezTo>
                <a:cubicBezTo>
                  <a:pt x="304" y="7"/>
                  <a:pt x="304" y="7"/>
                  <a:pt x="304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7"/>
                  <a:pt x="302" y="7"/>
                  <a:pt x="302" y="7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8"/>
                  <a:pt x="301" y="8"/>
                  <a:pt x="301" y="8"/>
                </a:cubicBezTo>
                <a:cubicBezTo>
                  <a:pt x="300" y="8"/>
                  <a:pt x="300" y="8"/>
                  <a:pt x="300" y="8"/>
                </a:cubicBezTo>
                <a:cubicBezTo>
                  <a:pt x="300" y="8"/>
                  <a:pt x="300" y="8"/>
                  <a:pt x="299" y="8"/>
                </a:cubicBezTo>
                <a:cubicBezTo>
                  <a:pt x="299" y="8"/>
                  <a:pt x="298" y="8"/>
                  <a:pt x="298" y="8"/>
                </a:cubicBezTo>
                <a:cubicBezTo>
                  <a:pt x="298" y="8"/>
                  <a:pt x="298" y="8"/>
                  <a:pt x="298" y="8"/>
                </a:cubicBezTo>
                <a:cubicBezTo>
                  <a:pt x="298" y="8"/>
                  <a:pt x="298" y="8"/>
                  <a:pt x="297" y="8"/>
                </a:cubicBezTo>
                <a:cubicBezTo>
                  <a:pt x="296" y="8"/>
                  <a:pt x="296" y="8"/>
                  <a:pt x="296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9"/>
                  <a:pt x="295" y="9"/>
                  <a:pt x="295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3" y="9"/>
                  <a:pt x="293" y="9"/>
                  <a:pt x="293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89" y="10"/>
                  <a:pt x="287" y="11"/>
                  <a:pt x="284" y="11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4" y="12"/>
                  <a:pt x="284" y="12"/>
                  <a:pt x="284" y="12"/>
                </a:cubicBezTo>
                <a:cubicBezTo>
                  <a:pt x="284" y="12"/>
                  <a:pt x="284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4" y="12"/>
                  <a:pt x="283" y="12"/>
                  <a:pt x="282" y="13"/>
                </a:cubicBezTo>
                <a:cubicBezTo>
                  <a:pt x="282" y="13"/>
                  <a:pt x="282" y="13"/>
                  <a:pt x="281" y="13"/>
                </a:cubicBezTo>
                <a:cubicBezTo>
                  <a:pt x="281" y="13"/>
                  <a:pt x="281" y="13"/>
                  <a:pt x="281" y="13"/>
                </a:cubicBezTo>
                <a:cubicBezTo>
                  <a:pt x="280" y="13"/>
                  <a:pt x="280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7" y="13"/>
                </a:cubicBezTo>
                <a:cubicBezTo>
                  <a:pt x="277" y="13"/>
                  <a:pt x="277" y="13"/>
                  <a:pt x="277" y="13"/>
                </a:cubicBezTo>
                <a:cubicBezTo>
                  <a:pt x="276" y="14"/>
                  <a:pt x="275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3" y="15"/>
                  <a:pt x="273" y="15"/>
                  <a:pt x="271" y="15"/>
                </a:cubicBezTo>
                <a:cubicBezTo>
                  <a:pt x="271" y="16"/>
                  <a:pt x="271" y="16"/>
                  <a:pt x="271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8" y="16"/>
                  <a:pt x="268" y="16"/>
                  <a:pt x="268" y="16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6" y="18"/>
                  <a:pt x="266" y="18"/>
                  <a:pt x="266" y="18"/>
                </a:cubicBezTo>
                <a:cubicBezTo>
                  <a:pt x="266" y="17"/>
                  <a:pt x="267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2" y="16"/>
                  <a:pt x="272" y="16"/>
                  <a:pt x="272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8"/>
                  <a:pt x="271" y="18"/>
                  <a:pt x="271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20"/>
                  <a:pt x="268" y="20"/>
                  <a:pt x="268" y="20"/>
                </a:cubicBezTo>
                <a:cubicBezTo>
                  <a:pt x="267" y="20"/>
                  <a:pt x="267" y="20"/>
                  <a:pt x="267" y="20"/>
                </a:cubicBezTo>
                <a:cubicBezTo>
                  <a:pt x="266" y="21"/>
                  <a:pt x="264" y="21"/>
                  <a:pt x="263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0" y="23"/>
                  <a:pt x="260" y="23"/>
                  <a:pt x="259" y="24"/>
                </a:cubicBezTo>
                <a:cubicBezTo>
                  <a:pt x="259" y="24"/>
                  <a:pt x="259" y="24"/>
                  <a:pt x="259" y="24"/>
                </a:cubicBezTo>
                <a:cubicBezTo>
                  <a:pt x="259" y="24"/>
                  <a:pt x="258" y="24"/>
                  <a:pt x="258" y="24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6" y="25"/>
                  <a:pt x="256" y="25"/>
                  <a:pt x="256" y="25"/>
                </a:cubicBezTo>
                <a:cubicBezTo>
                  <a:pt x="256" y="26"/>
                  <a:pt x="255" y="26"/>
                  <a:pt x="254" y="26"/>
                </a:cubicBezTo>
                <a:cubicBezTo>
                  <a:pt x="254" y="27"/>
                  <a:pt x="253" y="27"/>
                  <a:pt x="252" y="27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251" y="28"/>
                  <a:pt x="251" y="28"/>
                  <a:pt x="251" y="28"/>
                </a:cubicBezTo>
                <a:cubicBezTo>
                  <a:pt x="251" y="28"/>
                  <a:pt x="251" y="28"/>
                  <a:pt x="250" y="29"/>
                </a:cubicBezTo>
                <a:cubicBezTo>
                  <a:pt x="249" y="29"/>
                  <a:pt x="249" y="29"/>
                  <a:pt x="247" y="30"/>
                </a:cubicBezTo>
                <a:cubicBezTo>
                  <a:pt x="246" y="31"/>
                  <a:pt x="245" y="31"/>
                  <a:pt x="244" y="32"/>
                </a:cubicBezTo>
                <a:cubicBezTo>
                  <a:pt x="243" y="32"/>
                  <a:pt x="242" y="32"/>
                  <a:pt x="242" y="33"/>
                </a:cubicBezTo>
                <a:cubicBezTo>
                  <a:pt x="242" y="33"/>
                  <a:pt x="242" y="33"/>
                  <a:pt x="242" y="33"/>
                </a:cubicBezTo>
                <a:cubicBezTo>
                  <a:pt x="242" y="33"/>
                  <a:pt x="241" y="33"/>
                  <a:pt x="240" y="34"/>
                </a:cubicBezTo>
                <a:cubicBezTo>
                  <a:pt x="239" y="34"/>
                  <a:pt x="239" y="34"/>
                  <a:pt x="239" y="34"/>
                </a:cubicBezTo>
                <a:cubicBezTo>
                  <a:pt x="238" y="35"/>
                  <a:pt x="237" y="35"/>
                  <a:pt x="235" y="36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4" y="36"/>
                  <a:pt x="233" y="37"/>
                  <a:pt x="233" y="37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3" y="38"/>
                  <a:pt x="233" y="38"/>
                  <a:pt x="234" y="38"/>
                </a:cubicBezTo>
                <a:cubicBezTo>
                  <a:pt x="235" y="37"/>
                  <a:pt x="235" y="37"/>
                  <a:pt x="237" y="38"/>
                </a:cubicBezTo>
                <a:cubicBezTo>
                  <a:pt x="234" y="39"/>
                  <a:pt x="234" y="39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2" y="42"/>
                  <a:pt x="232" y="42"/>
                  <a:pt x="231" y="43"/>
                </a:cubicBezTo>
                <a:cubicBezTo>
                  <a:pt x="230" y="43"/>
                  <a:pt x="230" y="43"/>
                  <a:pt x="230" y="43"/>
                </a:cubicBezTo>
                <a:cubicBezTo>
                  <a:pt x="230" y="43"/>
                  <a:pt x="230" y="43"/>
                  <a:pt x="229" y="43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29" y="43"/>
                  <a:pt x="229" y="43"/>
                  <a:pt x="228" y="42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19" y="46"/>
                  <a:pt x="219" y="46"/>
                  <a:pt x="219" y="46"/>
                </a:cubicBezTo>
                <a:cubicBezTo>
                  <a:pt x="219" y="47"/>
                  <a:pt x="219" y="47"/>
                  <a:pt x="217" y="49"/>
                </a:cubicBezTo>
                <a:cubicBezTo>
                  <a:pt x="220" y="48"/>
                  <a:pt x="220" y="48"/>
                  <a:pt x="221" y="48"/>
                </a:cubicBezTo>
                <a:cubicBezTo>
                  <a:pt x="222" y="47"/>
                  <a:pt x="223" y="46"/>
                  <a:pt x="224" y="46"/>
                </a:cubicBezTo>
                <a:cubicBezTo>
                  <a:pt x="224" y="45"/>
                  <a:pt x="224" y="45"/>
                  <a:pt x="224" y="45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4"/>
                  <a:pt x="225" y="44"/>
                  <a:pt x="226" y="44"/>
                </a:cubicBezTo>
                <a:cubicBezTo>
                  <a:pt x="226" y="45"/>
                  <a:pt x="226" y="45"/>
                  <a:pt x="226" y="45"/>
                </a:cubicBezTo>
                <a:cubicBezTo>
                  <a:pt x="226" y="45"/>
                  <a:pt x="226" y="45"/>
                  <a:pt x="227" y="46"/>
                </a:cubicBezTo>
                <a:cubicBezTo>
                  <a:pt x="226" y="46"/>
                  <a:pt x="226" y="46"/>
                  <a:pt x="226" y="46"/>
                </a:cubicBezTo>
                <a:cubicBezTo>
                  <a:pt x="226" y="46"/>
                  <a:pt x="225" y="47"/>
                  <a:pt x="225" y="47"/>
                </a:cubicBezTo>
                <a:cubicBezTo>
                  <a:pt x="224" y="47"/>
                  <a:pt x="223" y="48"/>
                  <a:pt x="222" y="48"/>
                </a:cubicBezTo>
                <a:cubicBezTo>
                  <a:pt x="222" y="48"/>
                  <a:pt x="222" y="48"/>
                  <a:pt x="221" y="49"/>
                </a:cubicBezTo>
                <a:cubicBezTo>
                  <a:pt x="221" y="49"/>
                  <a:pt x="220" y="50"/>
                  <a:pt x="220" y="50"/>
                </a:cubicBezTo>
                <a:cubicBezTo>
                  <a:pt x="219" y="51"/>
                  <a:pt x="218" y="52"/>
                  <a:pt x="217" y="52"/>
                </a:cubicBezTo>
                <a:cubicBezTo>
                  <a:pt x="217" y="52"/>
                  <a:pt x="216" y="52"/>
                  <a:pt x="215" y="52"/>
                </a:cubicBezTo>
                <a:cubicBezTo>
                  <a:pt x="215" y="52"/>
                  <a:pt x="214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2" y="53"/>
                </a:cubicBezTo>
                <a:cubicBezTo>
                  <a:pt x="211" y="54"/>
                  <a:pt x="209" y="55"/>
                  <a:pt x="208" y="55"/>
                </a:cubicBezTo>
                <a:cubicBezTo>
                  <a:pt x="206" y="56"/>
                  <a:pt x="204" y="56"/>
                  <a:pt x="203" y="58"/>
                </a:cubicBezTo>
                <a:cubicBezTo>
                  <a:pt x="203" y="58"/>
                  <a:pt x="203" y="58"/>
                  <a:pt x="202" y="59"/>
                </a:cubicBezTo>
                <a:cubicBezTo>
                  <a:pt x="193" y="66"/>
                  <a:pt x="193" y="66"/>
                  <a:pt x="193" y="67"/>
                </a:cubicBezTo>
                <a:cubicBezTo>
                  <a:pt x="194" y="67"/>
                  <a:pt x="194" y="67"/>
                  <a:pt x="195" y="67"/>
                </a:cubicBezTo>
                <a:cubicBezTo>
                  <a:pt x="195" y="67"/>
                  <a:pt x="195" y="67"/>
                  <a:pt x="195" y="67"/>
                </a:cubicBezTo>
                <a:cubicBezTo>
                  <a:pt x="195" y="68"/>
                  <a:pt x="194" y="68"/>
                  <a:pt x="194" y="69"/>
                </a:cubicBezTo>
                <a:cubicBezTo>
                  <a:pt x="193" y="69"/>
                  <a:pt x="193" y="68"/>
                  <a:pt x="193" y="69"/>
                </a:cubicBezTo>
                <a:cubicBezTo>
                  <a:pt x="187" y="73"/>
                  <a:pt x="187" y="73"/>
                  <a:pt x="186" y="74"/>
                </a:cubicBezTo>
                <a:cubicBezTo>
                  <a:pt x="188" y="74"/>
                  <a:pt x="189" y="72"/>
                  <a:pt x="191" y="73"/>
                </a:cubicBezTo>
                <a:cubicBezTo>
                  <a:pt x="190" y="73"/>
                  <a:pt x="189" y="74"/>
                  <a:pt x="187" y="76"/>
                </a:cubicBezTo>
                <a:cubicBezTo>
                  <a:pt x="182" y="79"/>
                  <a:pt x="178" y="81"/>
                  <a:pt x="173" y="94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95"/>
                  <a:pt x="173" y="96"/>
                  <a:pt x="173" y="97"/>
                </a:cubicBezTo>
                <a:cubicBezTo>
                  <a:pt x="174" y="97"/>
                  <a:pt x="174" y="97"/>
                  <a:pt x="175" y="96"/>
                </a:cubicBezTo>
                <a:cubicBezTo>
                  <a:pt x="175" y="96"/>
                  <a:pt x="175" y="96"/>
                  <a:pt x="176" y="96"/>
                </a:cubicBezTo>
                <a:cubicBezTo>
                  <a:pt x="176" y="96"/>
                  <a:pt x="176" y="96"/>
                  <a:pt x="177" y="97"/>
                </a:cubicBezTo>
                <a:cubicBezTo>
                  <a:pt x="176" y="97"/>
                  <a:pt x="176" y="98"/>
                  <a:pt x="175" y="99"/>
                </a:cubicBezTo>
                <a:cubicBezTo>
                  <a:pt x="176" y="99"/>
                  <a:pt x="176" y="100"/>
                  <a:pt x="177" y="100"/>
                </a:cubicBezTo>
                <a:cubicBezTo>
                  <a:pt x="176" y="101"/>
                  <a:pt x="176" y="102"/>
                  <a:pt x="176" y="102"/>
                </a:cubicBezTo>
                <a:cubicBezTo>
                  <a:pt x="177" y="102"/>
                  <a:pt x="180" y="102"/>
                  <a:pt x="182" y="100"/>
                </a:cubicBezTo>
                <a:cubicBezTo>
                  <a:pt x="182" y="100"/>
                  <a:pt x="182" y="99"/>
                  <a:pt x="183" y="99"/>
                </a:cubicBezTo>
                <a:cubicBezTo>
                  <a:pt x="194" y="85"/>
                  <a:pt x="196" y="85"/>
                  <a:pt x="197" y="85"/>
                </a:cubicBezTo>
                <a:cubicBezTo>
                  <a:pt x="197" y="85"/>
                  <a:pt x="198" y="85"/>
                  <a:pt x="198" y="85"/>
                </a:cubicBezTo>
                <a:cubicBezTo>
                  <a:pt x="201" y="85"/>
                  <a:pt x="203" y="82"/>
                  <a:pt x="205" y="81"/>
                </a:cubicBezTo>
                <a:cubicBezTo>
                  <a:pt x="206" y="80"/>
                  <a:pt x="208" y="79"/>
                  <a:pt x="209" y="77"/>
                </a:cubicBezTo>
                <a:cubicBezTo>
                  <a:pt x="211" y="76"/>
                  <a:pt x="211" y="76"/>
                  <a:pt x="220" y="70"/>
                </a:cubicBezTo>
                <a:cubicBezTo>
                  <a:pt x="221" y="70"/>
                  <a:pt x="222" y="70"/>
                  <a:pt x="223" y="70"/>
                </a:cubicBezTo>
                <a:cubicBezTo>
                  <a:pt x="224" y="68"/>
                  <a:pt x="224" y="68"/>
                  <a:pt x="225" y="67"/>
                </a:cubicBezTo>
                <a:cubicBezTo>
                  <a:pt x="226" y="67"/>
                  <a:pt x="226" y="67"/>
                  <a:pt x="227" y="68"/>
                </a:cubicBezTo>
                <a:cubicBezTo>
                  <a:pt x="225" y="69"/>
                  <a:pt x="225" y="69"/>
                  <a:pt x="225" y="70"/>
                </a:cubicBezTo>
                <a:cubicBezTo>
                  <a:pt x="228" y="71"/>
                  <a:pt x="229" y="68"/>
                  <a:pt x="232" y="67"/>
                </a:cubicBezTo>
                <a:cubicBezTo>
                  <a:pt x="232" y="67"/>
                  <a:pt x="232" y="67"/>
                  <a:pt x="233" y="67"/>
                </a:cubicBezTo>
                <a:cubicBezTo>
                  <a:pt x="234" y="67"/>
                  <a:pt x="234" y="67"/>
                  <a:pt x="235" y="66"/>
                </a:cubicBezTo>
                <a:cubicBezTo>
                  <a:pt x="237" y="65"/>
                  <a:pt x="239" y="64"/>
                  <a:pt x="241" y="63"/>
                </a:cubicBezTo>
                <a:cubicBezTo>
                  <a:pt x="242" y="63"/>
                  <a:pt x="242" y="63"/>
                  <a:pt x="245" y="61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7" y="60"/>
                  <a:pt x="247" y="60"/>
                  <a:pt x="248" y="60"/>
                </a:cubicBezTo>
                <a:cubicBezTo>
                  <a:pt x="251" y="58"/>
                  <a:pt x="251" y="58"/>
                  <a:pt x="252" y="57"/>
                </a:cubicBezTo>
                <a:cubicBezTo>
                  <a:pt x="252" y="56"/>
                  <a:pt x="252" y="56"/>
                  <a:pt x="252" y="56"/>
                </a:cubicBezTo>
                <a:cubicBezTo>
                  <a:pt x="252" y="56"/>
                  <a:pt x="252" y="56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8"/>
                  <a:pt x="254" y="58"/>
                  <a:pt x="255" y="58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63" y="59"/>
                  <a:pt x="269" y="53"/>
                  <a:pt x="276" y="51"/>
                </a:cubicBezTo>
                <a:cubicBezTo>
                  <a:pt x="277" y="51"/>
                  <a:pt x="278" y="51"/>
                  <a:pt x="280" y="51"/>
                </a:cubicBezTo>
                <a:cubicBezTo>
                  <a:pt x="283" y="50"/>
                  <a:pt x="283" y="50"/>
                  <a:pt x="284" y="49"/>
                </a:cubicBezTo>
                <a:cubicBezTo>
                  <a:pt x="283" y="49"/>
                  <a:pt x="283" y="49"/>
                  <a:pt x="283" y="49"/>
                </a:cubicBezTo>
                <a:cubicBezTo>
                  <a:pt x="283" y="49"/>
                  <a:pt x="282" y="49"/>
                  <a:pt x="281" y="50"/>
                </a:cubicBezTo>
                <a:cubicBezTo>
                  <a:pt x="280" y="50"/>
                  <a:pt x="280" y="50"/>
                  <a:pt x="280" y="50"/>
                </a:cubicBezTo>
                <a:cubicBezTo>
                  <a:pt x="280" y="50"/>
                  <a:pt x="280" y="50"/>
                  <a:pt x="279" y="50"/>
                </a:cubicBezTo>
                <a:cubicBezTo>
                  <a:pt x="279" y="49"/>
                  <a:pt x="279" y="49"/>
                  <a:pt x="279" y="49"/>
                </a:cubicBezTo>
                <a:cubicBezTo>
                  <a:pt x="279" y="49"/>
                  <a:pt x="278" y="49"/>
                  <a:pt x="278" y="49"/>
                </a:cubicBezTo>
                <a:cubicBezTo>
                  <a:pt x="277" y="48"/>
                  <a:pt x="277" y="48"/>
                  <a:pt x="276" y="48"/>
                </a:cubicBezTo>
                <a:cubicBezTo>
                  <a:pt x="276" y="47"/>
                  <a:pt x="276" y="47"/>
                  <a:pt x="276" y="47"/>
                </a:cubicBezTo>
                <a:cubicBezTo>
                  <a:pt x="277" y="46"/>
                  <a:pt x="277" y="46"/>
                  <a:pt x="277" y="46"/>
                </a:cubicBezTo>
                <a:cubicBezTo>
                  <a:pt x="277" y="46"/>
                  <a:pt x="278" y="46"/>
                  <a:pt x="279" y="45"/>
                </a:cubicBezTo>
                <a:cubicBezTo>
                  <a:pt x="280" y="45"/>
                  <a:pt x="280" y="45"/>
                  <a:pt x="280" y="45"/>
                </a:cubicBezTo>
                <a:cubicBezTo>
                  <a:pt x="281" y="45"/>
                  <a:pt x="283" y="44"/>
                  <a:pt x="285" y="44"/>
                </a:cubicBezTo>
                <a:cubicBezTo>
                  <a:pt x="283" y="46"/>
                  <a:pt x="283" y="46"/>
                  <a:pt x="283" y="47"/>
                </a:cubicBezTo>
                <a:cubicBezTo>
                  <a:pt x="283" y="48"/>
                  <a:pt x="283" y="48"/>
                  <a:pt x="283" y="48"/>
                </a:cubicBezTo>
                <a:cubicBezTo>
                  <a:pt x="284" y="47"/>
                  <a:pt x="284" y="47"/>
                  <a:pt x="284" y="47"/>
                </a:cubicBezTo>
                <a:cubicBezTo>
                  <a:pt x="286" y="45"/>
                  <a:pt x="293" y="46"/>
                  <a:pt x="291" y="42"/>
                </a:cubicBezTo>
                <a:cubicBezTo>
                  <a:pt x="293" y="38"/>
                  <a:pt x="293" y="38"/>
                  <a:pt x="293" y="37"/>
                </a:cubicBezTo>
                <a:cubicBezTo>
                  <a:pt x="294" y="37"/>
                  <a:pt x="294" y="37"/>
                  <a:pt x="294" y="37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5" y="38"/>
                  <a:pt x="295" y="38"/>
                  <a:pt x="296" y="38"/>
                </a:cubicBezTo>
                <a:cubicBezTo>
                  <a:pt x="297" y="38"/>
                  <a:pt x="297" y="38"/>
                  <a:pt x="298" y="36"/>
                </a:cubicBezTo>
                <a:cubicBezTo>
                  <a:pt x="299" y="36"/>
                  <a:pt x="299" y="36"/>
                  <a:pt x="299" y="35"/>
                </a:cubicBezTo>
                <a:cubicBezTo>
                  <a:pt x="300" y="35"/>
                  <a:pt x="301" y="34"/>
                  <a:pt x="301" y="34"/>
                </a:cubicBezTo>
                <a:cubicBezTo>
                  <a:pt x="300" y="34"/>
                  <a:pt x="300" y="34"/>
                  <a:pt x="298" y="34"/>
                </a:cubicBezTo>
                <a:cubicBezTo>
                  <a:pt x="297" y="34"/>
                  <a:pt x="297" y="34"/>
                  <a:pt x="296" y="34"/>
                </a:cubicBezTo>
                <a:cubicBezTo>
                  <a:pt x="297" y="34"/>
                  <a:pt x="297" y="34"/>
                  <a:pt x="299" y="33"/>
                </a:cubicBezTo>
                <a:cubicBezTo>
                  <a:pt x="299" y="33"/>
                  <a:pt x="299" y="32"/>
                  <a:pt x="299" y="32"/>
                </a:cubicBezTo>
                <a:cubicBezTo>
                  <a:pt x="300" y="32"/>
                  <a:pt x="300" y="32"/>
                  <a:pt x="300" y="32"/>
                </a:cubicBezTo>
                <a:cubicBezTo>
                  <a:pt x="301" y="32"/>
                  <a:pt x="301" y="32"/>
                  <a:pt x="302" y="32"/>
                </a:cubicBezTo>
                <a:cubicBezTo>
                  <a:pt x="301" y="32"/>
                  <a:pt x="301" y="33"/>
                  <a:pt x="300" y="33"/>
                </a:cubicBezTo>
                <a:cubicBezTo>
                  <a:pt x="300" y="33"/>
                  <a:pt x="301" y="33"/>
                  <a:pt x="302" y="33"/>
                </a:cubicBezTo>
                <a:cubicBezTo>
                  <a:pt x="303" y="33"/>
                  <a:pt x="303" y="32"/>
                  <a:pt x="304" y="32"/>
                </a:cubicBezTo>
                <a:cubicBezTo>
                  <a:pt x="304" y="32"/>
                  <a:pt x="304" y="32"/>
                  <a:pt x="305" y="33"/>
                </a:cubicBezTo>
                <a:cubicBezTo>
                  <a:pt x="308" y="32"/>
                  <a:pt x="309" y="31"/>
                  <a:pt x="309" y="30"/>
                </a:cubicBezTo>
                <a:cubicBezTo>
                  <a:pt x="308" y="30"/>
                  <a:pt x="307" y="30"/>
                  <a:pt x="307" y="30"/>
                </a:cubicBezTo>
                <a:cubicBezTo>
                  <a:pt x="307" y="30"/>
                  <a:pt x="307" y="30"/>
                  <a:pt x="311" y="29"/>
                </a:cubicBezTo>
                <a:cubicBezTo>
                  <a:pt x="311" y="29"/>
                  <a:pt x="312" y="29"/>
                  <a:pt x="313" y="29"/>
                </a:cubicBezTo>
                <a:cubicBezTo>
                  <a:pt x="313" y="29"/>
                  <a:pt x="313" y="29"/>
                  <a:pt x="313" y="29"/>
                </a:cubicBezTo>
                <a:cubicBezTo>
                  <a:pt x="314" y="29"/>
                  <a:pt x="315" y="28"/>
                  <a:pt x="315" y="28"/>
                </a:cubicBezTo>
                <a:cubicBezTo>
                  <a:pt x="315" y="27"/>
                  <a:pt x="315" y="27"/>
                  <a:pt x="315" y="27"/>
                </a:cubicBezTo>
                <a:cubicBezTo>
                  <a:pt x="316" y="26"/>
                  <a:pt x="316" y="26"/>
                  <a:pt x="318" y="24"/>
                </a:cubicBezTo>
                <a:cubicBezTo>
                  <a:pt x="318" y="24"/>
                  <a:pt x="319" y="24"/>
                  <a:pt x="320" y="24"/>
                </a:cubicBezTo>
                <a:cubicBezTo>
                  <a:pt x="320" y="24"/>
                  <a:pt x="321" y="23"/>
                  <a:pt x="322" y="22"/>
                </a:cubicBezTo>
                <a:cubicBezTo>
                  <a:pt x="322" y="22"/>
                  <a:pt x="323" y="21"/>
                  <a:pt x="324" y="20"/>
                </a:cubicBezTo>
                <a:cubicBezTo>
                  <a:pt x="323" y="20"/>
                  <a:pt x="323" y="20"/>
                  <a:pt x="322" y="20"/>
                </a:cubicBezTo>
                <a:cubicBezTo>
                  <a:pt x="323" y="20"/>
                  <a:pt x="323" y="20"/>
                  <a:pt x="323" y="19"/>
                </a:cubicBezTo>
                <a:cubicBezTo>
                  <a:pt x="323" y="19"/>
                  <a:pt x="323" y="19"/>
                  <a:pt x="323" y="19"/>
                </a:cubicBezTo>
                <a:cubicBezTo>
                  <a:pt x="324" y="19"/>
                  <a:pt x="324" y="19"/>
                  <a:pt x="324" y="19"/>
                </a:cubicBezTo>
                <a:cubicBezTo>
                  <a:pt x="325" y="18"/>
                  <a:pt x="325" y="18"/>
                  <a:pt x="327" y="18"/>
                </a:cubicBezTo>
                <a:cubicBezTo>
                  <a:pt x="327" y="18"/>
                  <a:pt x="327" y="18"/>
                  <a:pt x="328" y="19"/>
                </a:cubicBezTo>
                <a:cubicBezTo>
                  <a:pt x="327" y="19"/>
                  <a:pt x="327" y="19"/>
                  <a:pt x="327" y="19"/>
                </a:cubicBezTo>
                <a:cubicBezTo>
                  <a:pt x="325" y="20"/>
                  <a:pt x="325" y="20"/>
                  <a:pt x="324" y="21"/>
                </a:cubicBezTo>
                <a:cubicBezTo>
                  <a:pt x="324" y="21"/>
                  <a:pt x="324" y="21"/>
                  <a:pt x="324" y="21"/>
                </a:cubicBezTo>
                <a:cubicBezTo>
                  <a:pt x="326" y="20"/>
                  <a:pt x="327" y="19"/>
                  <a:pt x="330" y="18"/>
                </a:cubicBezTo>
                <a:cubicBezTo>
                  <a:pt x="330" y="18"/>
                  <a:pt x="330" y="17"/>
                  <a:pt x="331" y="17"/>
                </a:cubicBezTo>
                <a:cubicBezTo>
                  <a:pt x="331" y="17"/>
                  <a:pt x="331" y="17"/>
                  <a:pt x="331" y="16"/>
                </a:cubicBezTo>
                <a:cubicBezTo>
                  <a:pt x="331" y="16"/>
                  <a:pt x="330" y="16"/>
                  <a:pt x="330" y="16"/>
                </a:cubicBezTo>
                <a:cubicBezTo>
                  <a:pt x="330" y="16"/>
                  <a:pt x="330" y="16"/>
                  <a:pt x="329" y="16"/>
                </a:cubicBezTo>
                <a:cubicBezTo>
                  <a:pt x="330" y="16"/>
                  <a:pt x="330" y="16"/>
                  <a:pt x="331" y="15"/>
                </a:cubicBezTo>
                <a:cubicBezTo>
                  <a:pt x="332" y="15"/>
                  <a:pt x="332" y="15"/>
                  <a:pt x="332" y="15"/>
                </a:cubicBezTo>
                <a:cubicBezTo>
                  <a:pt x="333" y="15"/>
                  <a:pt x="333" y="15"/>
                  <a:pt x="334" y="14"/>
                </a:cubicBezTo>
                <a:cubicBezTo>
                  <a:pt x="333" y="14"/>
                  <a:pt x="333" y="14"/>
                  <a:pt x="330" y="15"/>
                </a:cubicBezTo>
                <a:cubicBezTo>
                  <a:pt x="331" y="14"/>
                  <a:pt x="332" y="14"/>
                  <a:pt x="333" y="13"/>
                </a:cubicBezTo>
                <a:cubicBezTo>
                  <a:pt x="333" y="13"/>
                  <a:pt x="333" y="13"/>
                  <a:pt x="338" y="11"/>
                </a:cubicBezTo>
                <a:cubicBezTo>
                  <a:pt x="339" y="11"/>
                  <a:pt x="339" y="11"/>
                  <a:pt x="339" y="11"/>
                </a:cubicBezTo>
                <a:cubicBezTo>
                  <a:pt x="340" y="10"/>
                  <a:pt x="340" y="10"/>
                  <a:pt x="342" y="10"/>
                </a:cubicBezTo>
                <a:cubicBezTo>
                  <a:pt x="342" y="10"/>
                  <a:pt x="342" y="10"/>
                  <a:pt x="343" y="10"/>
                </a:cubicBezTo>
                <a:cubicBezTo>
                  <a:pt x="343" y="10"/>
                  <a:pt x="346" y="8"/>
                  <a:pt x="353" y="6"/>
                </a:cubicBezTo>
                <a:cubicBezTo>
                  <a:pt x="354" y="6"/>
                  <a:pt x="354" y="6"/>
                  <a:pt x="354" y="6"/>
                </a:cubicBezTo>
                <a:cubicBezTo>
                  <a:pt x="354" y="6"/>
                  <a:pt x="353" y="6"/>
                  <a:pt x="352" y="6"/>
                </a:cubicBezTo>
                <a:cubicBezTo>
                  <a:pt x="352" y="6"/>
                  <a:pt x="352" y="6"/>
                  <a:pt x="352" y="6"/>
                </a:cubicBezTo>
                <a:cubicBezTo>
                  <a:pt x="353" y="6"/>
                  <a:pt x="354" y="6"/>
                  <a:pt x="354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6" y="5"/>
                  <a:pt x="358" y="5"/>
                  <a:pt x="359" y="5"/>
                </a:cubicBezTo>
                <a:cubicBezTo>
                  <a:pt x="359" y="5"/>
                  <a:pt x="359" y="5"/>
                  <a:pt x="360" y="5"/>
                </a:cubicBezTo>
                <a:cubicBezTo>
                  <a:pt x="361" y="5"/>
                  <a:pt x="361" y="5"/>
                  <a:pt x="363" y="4"/>
                </a:cubicBezTo>
                <a:moveTo>
                  <a:pt x="346" y="1"/>
                </a:moveTo>
                <a:cubicBezTo>
                  <a:pt x="347" y="1"/>
                  <a:pt x="348" y="1"/>
                  <a:pt x="349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51" y="0"/>
                  <a:pt x="351" y="0"/>
                  <a:pt x="351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4" y="0"/>
                  <a:pt x="355" y="0"/>
                </a:cubicBezTo>
                <a:cubicBezTo>
                  <a:pt x="355" y="0"/>
                  <a:pt x="356" y="0"/>
                  <a:pt x="356" y="0"/>
                </a:cubicBezTo>
                <a:cubicBezTo>
                  <a:pt x="355" y="0"/>
                  <a:pt x="353" y="0"/>
                  <a:pt x="352" y="0"/>
                </a:cubicBezTo>
                <a:cubicBezTo>
                  <a:pt x="353" y="0"/>
                  <a:pt x="353" y="0"/>
                  <a:pt x="354" y="0"/>
                </a:cubicBezTo>
                <a:cubicBezTo>
                  <a:pt x="353" y="0"/>
                  <a:pt x="352" y="0"/>
                  <a:pt x="351" y="0"/>
                </a:cubicBezTo>
                <a:cubicBezTo>
                  <a:pt x="352" y="0"/>
                  <a:pt x="353" y="0"/>
                  <a:pt x="35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4" y="0"/>
                  <a:pt x="352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1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49" y="0"/>
                  <a:pt x="348" y="0"/>
                  <a:pt x="34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1" y="1"/>
                  <a:pt x="339" y="1"/>
                  <a:pt x="336" y="1"/>
                </a:cubicBezTo>
                <a:cubicBezTo>
                  <a:pt x="337" y="1"/>
                  <a:pt x="339" y="1"/>
                  <a:pt x="340" y="1"/>
                </a:cubicBezTo>
                <a:cubicBezTo>
                  <a:pt x="340" y="1"/>
                  <a:pt x="340" y="1"/>
                  <a:pt x="340" y="1"/>
                </a:cubicBezTo>
                <a:cubicBezTo>
                  <a:pt x="341" y="1"/>
                  <a:pt x="343" y="1"/>
                  <a:pt x="345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3" y="0"/>
                  <a:pt x="341" y="1"/>
                  <a:pt x="339" y="1"/>
                </a:cubicBezTo>
                <a:cubicBezTo>
                  <a:pt x="339" y="1"/>
                  <a:pt x="339" y="1"/>
                  <a:pt x="339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1" y="2"/>
                  <a:pt x="331" y="2"/>
                  <a:pt x="331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1" y="3"/>
                  <a:pt x="321" y="3"/>
                  <a:pt x="320" y="3"/>
                </a:cubicBezTo>
                <a:cubicBezTo>
                  <a:pt x="324" y="2"/>
                  <a:pt x="324" y="2"/>
                  <a:pt x="324" y="2"/>
                </a:cubicBezTo>
                <a:cubicBezTo>
                  <a:pt x="326" y="2"/>
                  <a:pt x="326" y="2"/>
                  <a:pt x="326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4" y="2"/>
                  <a:pt x="324" y="2"/>
                  <a:pt x="324" y="2"/>
                </a:cubicBezTo>
                <a:cubicBezTo>
                  <a:pt x="320" y="3"/>
                  <a:pt x="320" y="3"/>
                  <a:pt x="320" y="3"/>
                </a:cubicBezTo>
                <a:cubicBezTo>
                  <a:pt x="316" y="4"/>
                  <a:pt x="316" y="4"/>
                  <a:pt x="316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8" y="3"/>
                  <a:pt x="319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6" y="2"/>
                  <a:pt x="326" y="2"/>
                  <a:pt x="326" y="2"/>
                </a:cubicBezTo>
                <a:cubicBezTo>
                  <a:pt x="328" y="2"/>
                  <a:pt x="329" y="2"/>
                  <a:pt x="331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28" y="2"/>
                  <a:pt x="326" y="3"/>
                  <a:pt x="324" y="3"/>
                </a:cubicBezTo>
                <a:cubicBezTo>
                  <a:pt x="324" y="3"/>
                  <a:pt x="324" y="3"/>
                  <a:pt x="324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8" y="3"/>
                  <a:pt x="317" y="4"/>
                  <a:pt x="317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10" y="5"/>
                  <a:pt x="310" y="5"/>
                  <a:pt x="310" y="5"/>
                </a:cubicBezTo>
                <a:cubicBezTo>
                  <a:pt x="307" y="5"/>
                  <a:pt x="307" y="5"/>
                  <a:pt x="307" y="5"/>
                </a:cubicBezTo>
                <a:cubicBezTo>
                  <a:pt x="306" y="5"/>
                  <a:pt x="306" y="5"/>
                  <a:pt x="306" y="5"/>
                </a:cubicBezTo>
                <a:cubicBezTo>
                  <a:pt x="306" y="6"/>
                  <a:pt x="306" y="6"/>
                  <a:pt x="306" y="6"/>
                </a:cubicBezTo>
                <a:cubicBezTo>
                  <a:pt x="308" y="4"/>
                  <a:pt x="311" y="5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7" y="7"/>
                  <a:pt x="296" y="7"/>
                  <a:pt x="294" y="8"/>
                </a:cubicBezTo>
                <a:cubicBezTo>
                  <a:pt x="293" y="8"/>
                  <a:pt x="292" y="8"/>
                  <a:pt x="291" y="9"/>
                </a:cubicBezTo>
                <a:cubicBezTo>
                  <a:pt x="296" y="7"/>
                  <a:pt x="296" y="7"/>
                  <a:pt x="296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1" y="8"/>
                  <a:pt x="29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2" y="11"/>
                  <a:pt x="284" y="10"/>
                  <a:pt x="285" y="10"/>
                </a:cubicBezTo>
                <a:cubicBezTo>
                  <a:pt x="282" y="11"/>
                  <a:pt x="282" y="11"/>
                  <a:pt x="282" y="11"/>
                </a:cubicBezTo>
                <a:cubicBezTo>
                  <a:pt x="278" y="11"/>
                  <a:pt x="278" y="11"/>
                  <a:pt x="278" y="11"/>
                </a:cubicBezTo>
                <a:cubicBezTo>
                  <a:pt x="278" y="12"/>
                  <a:pt x="278" y="12"/>
                  <a:pt x="278" y="12"/>
                </a:cubicBezTo>
                <a:cubicBezTo>
                  <a:pt x="280" y="11"/>
                  <a:pt x="282" y="11"/>
                  <a:pt x="283" y="10"/>
                </a:cubicBezTo>
                <a:cubicBezTo>
                  <a:pt x="280" y="11"/>
                  <a:pt x="277" y="12"/>
                  <a:pt x="274" y="12"/>
                </a:cubicBezTo>
                <a:cubicBezTo>
                  <a:pt x="271" y="13"/>
                  <a:pt x="271" y="13"/>
                  <a:pt x="271" y="13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5" y="15"/>
                  <a:pt x="266" y="15"/>
                  <a:pt x="267" y="15"/>
                </a:cubicBezTo>
                <a:cubicBezTo>
                  <a:pt x="266" y="15"/>
                  <a:pt x="265" y="15"/>
                  <a:pt x="265" y="15"/>
                </a:cubicBezTo>
                <a:cubicBezTo>
                  <a:pt x="266" y="15"/>
                  <a:pt x="267" y="15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7" y="15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4" y="16"/>
                  <a:pt x="264" y="16"/>
                  <a:pt x="263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8" y="15"/>
                  <a:pt x="268" y="15"/>
                  <a:pt x="271" y="14"/>
                </a:cubicBezTo>
                <a:cubicBezTo>
                  <a:pt x="274" y="13"/>
                  <a:pt x="274" y="13"/>
                  <a:pt x="274" y="13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8" y="10"/>
                  <a:pt x="291" y="9"/>
                  <a:pt x="293" y="8"/>
                </a:cubicBezTo>
                <a:cubicBezTo>
                  <a:pt x="294" y="8"/>
                  <a:pt x="294" y="8"/>
                  <a:pt x="294" y="8"/>
                </a:cubicBezTo>
                <a:cubicBezTo>
                  <a:pt x="294" y="8"/>
                  <a:pt x="299" y="7"/>
                  <a:pt x="300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8"/>
                  <a:pt x="296" y="8"/>
                  <a:pt x="296" y="8"/>
                </a:cubicBezTo>
                <a:cubicBezTo>
                  <a:pt x="299" y="7"/>
                  <a:pt x="299" y="7"/>
                  <a:pt x="299" y="7"/>
                </a:cubicBezTo>
                <a:cubicBezTo>
                  <a:pt x="300" y="7"/>
                  <a:pt x="302" y="6"/>
                  <a:pt x="304" y="6"/>
                </a:cubicBezTo>
                <a:cubicBezTo>
                  <a:pt x="304" y="6"/>
                  <a:pt x="304" y="6"/>
                  <a:pt x="304" y="6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7"/>
                  <a:pt x="301" y="7"/>
                  <a:pt x="301" y="7"/>
                </a:cubicBezTo>
                <a:cubicBezTo>
                  <a:pt x="302" y="7"/>
                  <a:pt x="304" y="6"/>
                  <a:pt x="305" y="6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7" y="6"/>
                  <a:pt x="307" y="6"/>
                  <a:pt x="307" y="6"/>
                </a:cubicBezTo>
                <a:cubicBezTo>
                  <a:pt x="307" y="6"/>
                  <a:pt x="307" y="6"/>
                  <a:pt x="307" y="6"/>
                </a:cubicBezTo>
                <a:cubicBezTo>
                  <a:pt x="309" y="6"/>
                  <a:pt x="309" y="6"/>
                  <a:pt x="309" y="6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5"/>
                  <a:pt x="315" y="5"/>
                  <a:pt x="315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8" y="4"/>
                  <a:pt x="318" y="4"/>
                  <a:pt x="318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3" y="3"/>
                  <a:pt x="327" y="3"/>
                  <a:pt x="330" y="3"/>
                </a:cubicBezTo>
                <a:cubicBezTo>
                  <a:pt x="331" y="3"/>
                  <a:pt x="331" y="3"/>
                  <a:pt x="331" y="3"/>
                </a:cubicBezTo>
                <a:cubicBezTo>
                  <a:pt x="332" y="2"/>
                  <a:pt x="332" y="2"/>
                  <a:pt x="332" y="2"/>
                </a:cubicBezTo>
                <a:cubicBezTo>
                  <a:pt x="333" y="2"/>
                  <a:pt x="334" y="2"/>
                  <a:pt x="335" y="2"/>
                </a:cubicBezTo>
                <a:cubicBezTo>
                  <a:pt x="333" y="2"/>
                  <a:pt x="333" y="2"/>
                  <a:pt x="332" y="2"/>
                </a:cubicBezTo>
                <a:cubicBezTo>
                  <a:pt x="333" y="2"/>
                  <a:pt x="333" y="2"/>
                  <a:pt x="333" y="2"/>
                </a:cubicBezTo>
                <a:cubicBezTo>
                  <a:pt x="332" y="2"/>
                  <a:pt x="332" y="2"/>
                  <a:pt x="332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40" y="2"/>
                  <a:pt x="341" y="1"/>
                </a:cubicBezTo>
                <a:cubicBezTo>
                  <a:pt x="342" y="1"/>
                  <a:pt x="342" y="1"/>
                  <a:pt x="346" y="1"/>
                </a:cubicBezTo>
                <a:moveTo>
                  <a:pt x="300" y="6"/>
                </a:moveTo>
                <a:cubicBezTo>
                  <a:pt x="301" y="6"/>
                  <a:pt x="303" y="6"/>
                  <a:pt x="304" y="6"/>
                </a:cubicBezTo>
                <a:cubicBezTo>
                  <a:pt x="305" y="5"/>
                  <a:pt x="306" y="5"/>
                  <a:pt x="308" y="5"/>
                </a:cubicBezTo>
                <a:cubicBezTo>
                  <a:pt x="311" y="4"/>
                  <a:pt x="311" y="4"/>
                  <a:pt x="311" y="4"/>
                </a:cubicBezTo>
                <a:cubicBezTo>
                  <a:pt x="311" y="4"/>
                  <a:pt x="312" y="4"/>
                  <a:pt x="313" y="4"/>
                </a:cubicBezTo>
                <a:cubicBezTo>
                  <a:pt x="314" y="4"/>
                  <a:pt x="315" y="4"/>
                  <a:pt x="315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3" y="4"/>
                  <a:pt x="319" y="3"/>
                  <a:pt x="324" y="2"/>
                </a:cubicBezTo>
                <a:cubicBezTo>
                  <a:pt x="326" y="2"/>
                  <a:pt x="328" y="2"/>
                  <a:pt x="331" y="2"/>
                </a:cubicBezTo>
                <a:cubicBezTo>
                  <a:pt x="330" y="2"/>
                  <a:pt x="329" y="2"/>
                  <a:pt x="328" y="2"/>
                </a:cubicBezTo>
                <a:cubicBezTo>
                  <a:pt x="328" y="2"/>
                  <a:pt x="328" y="2"/>
                  <a:pt x="328" y="2"/>
                </a:cubicBezTo>
                <a:cubicBezTo>
                  <a:pt x="327" y="2"/>
                  <a:pt x="326" y="2"/>
                  <a:pt x="325" y="2"/>
                </a:cubicBezTo>
                <a:cubicBezTo>
                  <a:pt x="325" y="2"/>
                  <a:pt x="325" y="2"/>
                  <a:pt x="325" y="2"/>
                </a:cubicBezTo>
                <a:cubicBezTo>
                  <a:pt x="323" y="2"/>
                  <a:pt x="321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5" y="4"/>
                  <a:pt x="315" y="4"/>
                  <a:pt x="315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8" y="5"/>
                  <a:pt x="308" y="5"/>
                  <a:pt x="307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3" y="6"/>
                  <a:pt x="303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4" y="5"/>
                  <a:pt x="304" y="5"/>
                  <a:pt x="304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1" y="6"/>
                  <a:pt x="300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1" y="8"/>
                  <a:pt x="291" y="8"/>
                  <a:pt x="291" y="8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91" y="8"/>
                  <a:pt x="291" y="8"/>
                  <a:pt x="291" y="8"/>
                </a:cubicBezTo>
                <a:cubicBezTo>
                  <a:pt x="291" y="8"/>
                  <a:pt x="291" y="8"/>
                  <a:pt x="291" y="8"/>
                </a:cubicBezTo>
                <a:cubicBezTo>
                  <a:pt x="292" y="8"/>
                  <a:pt x="293" y="8"/>
                  <a:pt x="294" y="8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6" y="7"/>
                  <a:pt x="297" y="7"/>
                  <a:pt x="298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8" y="7"/>
                  <a:pt x="299" y="7"/>
                  <a:pt x="300" y="6"/>
                </a:cubicBezTo>
                <a:moveTo>
                  <a:pt x="275" y="12"/>
                </a:moveTo>
                <a:cubicBezTo>
                  <a:pt x="277" y="11"/>
                  <a:pt x="280" y="11"/>
                  <a:pt x="282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75" y="12"/>
                  <a:pt x="275" y="12"/>
                  <a:pt x="275" y="12"/>
                </a:cubicBezTo>
                <a:moveTo>
                  <a:pt x="251" y="20"/>
                </a:moveTo>
                <a:cubicBezTo>
                  <a:pt x="251" y="20"/>
                  <a:pt x="251" y="20"/>
                  <a:pt x="251" y="20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8" y="18"/>
                  <a:pt x="258" y="18"/>
                  <a:pt x="258" y="18"/>
                </a:cubicBezTo>
                <a:cubicBezTo>
                  <a:pt x="259" y="17"/>
                  <a:pt x="259" y="17"/>
                  <a:pt x="259" y="17"/>
                </a:cubicBezTo>
                <a:cubicBezTo>
                  <a:pt x="257" y="18"/>
                  <a:pt x="257" y="18"/>
                  <a:pt x="257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60" y="16"/>
                  <a:pt x="260" y="16"/>
                  <a:pt x="260" y="16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45" y="21"/>
                  <a:pt x="245" y="21"/>
                  <a:pt x="245" y="21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46" y="21"/>
                  <a:pt x="247" y="21"/>
                  <a:pt x="248" y="21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1"/>
                  <a:pt x="247" y="21"/>
                  <a:pt x="247" y="21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2"/>
                  <a:pt x="249" y="21"/>
                  <a:pt x="251" y="20"/>
                </a:cubicBezTo>
                <a:moveTo>
                  <a:pt x="179" y="56"/>
                </a:moveTo>
                <a:cubicBezTo>
                  <a:pt x="182" y="54"/>
                  <a:pt x="182" y="54"/>
                  <a:pt x="182" y="54"/>
                </a:cubicBezTo>
                <a:cubicBezTo>
                  <a:pt x="186" y="52"/>
                  <a:pt x="186" y="52"/>
                  <a:pt x="186" y="52"/>
                </a:cubicBezTo>
                <a:cubicBezTo>
                  <a:pt x="185" y="52"/>
                  <a:pt x="185" y="52"/>
                  <a:pt x="180" y="54"/>
                </a:cubicBezTo>
                <a:cubicBezTo>
                  <a:pt x="177" y="56"/>
                  <a:pt x="177" y="56"/>
                  <a:pt x="177" y="56"/>
                </a:cubicBezTo>
                <a:cubicBezTo>
                  <a:pt x="177" y="57"/>
                  <a:pt x="177" y="57"/>
                  <a:pt x="177" y="57"/>
                </a:cubicBezTo>
                <a:cubicBezTo>
                  <a:pt x="179" y="56"/>
                  <a:pt x="179" y="56"/>
                  <a:pt x="179" y="56"/>
                </a:cubicBezTo>
                <a:moveTo>
                  <a:pt x="156" y="69"/>
                </a:moveTo>
                <a:cubicBezTo>
                  <a:pt x="154" y="70"/>
                  <a:pt x="154" y="70"/>
                  <a:pt x="154" y="70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59" y="66"/>
                  <a:pt x="159" y="66"/>
                  <a:pt x="159" y="66"/>
                </a:cubicBezTo>
                <a:cubicBezTo>
                  <a:pt x="156" y="69"/>
                  <a:pt x="156" y="69"/>
                  <a:pt x="156" y="69"/>
                </a:cubicBezTo>
                <a:close/>
                <a:moveTo>
                  <a:pt x="6" y="417"/>
                </a:moveTo>
                <a:cubicBezTo>
                  <a:pt x="5" y="413"/>
                  <a:pt x="5" y="413"/>
                  <a:pt x="5" y="413"/>
                </a:cubicBezTo>
                <a:cubicBezTo>
                  <a:pt x="5" y="409"/>
                  <a:pt x="5" y="409"/>
                  <a:pt x="5" y="409"/>
                </a:cubicBezTo>
                <a:cubicBezTo>
                  <a:pt x="4" y="409"/>
                  <a:pt x="4" y="409"/>
                  <a:pt x="4" y="409"/>
                </a:cubicBezTo>
                <a:cubicBezTo>
                  <a:pt x="3" y="408"/>
                  <a:pt x="3" y="408"/>
                  <a:pt x="3" y="408"/>
                </a:cubicBezTo>
                <a:cubicBezTo>
                  <a:pt x="2" y="407"/>
                  <a:pt x="2" y="407"/>
                  <a:pt x="2" y="407"/>
                </a:cubicBezTo>
                <a:cubicBezTo>
                  <a:pt x="2" y="405"/>
                  <a:pt x="2" y="405"/>
                  <a:pt x="2" y="405"/>
                </a:cubicBezTo>
                <a:cubicBezTo>
                  <a:pt x="1" y="398"/>
                  <a:pt x="1" y="398"/>
                  <a:pt x="1" y="398"/>
                </a:cubicBezTo>
                <a:cubicBezTo>
                  <a:pt x="1" y="394"/>
                  <a:pt x="1" y="394"/>
                  <a:pt x="1" y="394"/>
                </a:cubicBezTo>
                <a:cubicBezTo>
                  <a:pt x="1" y="392"/>
                  <a:pt x="1" y="389"/>
                  <a:pt x="1" y="387"/>
                </a:cubicBezTo>
                <a:cubicBezTo>
                  <a:pt x="1" y="379"/>
                  <a:pt x="1" y="379"/>
                  <a:pt x="1" y="379"/>
                </a:cubicBezTo>
                <a:cubicBezTo>
                  <a:pt x="1" y="378"/>
                  <a:pt x="1" y="376"/>
                  <a:pt x="1" y="374"/>
                </a:cubicBezTo>
                <a:cubicBezTo>
                  <a:pt x="0" y="370"/>
                  <a:pt x="0" y="370"/>
                  <a:pt x="0" y="370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76"/>
                  <a:pt x="1" y="389"/>
                  <a:pt x="1" y="399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7"/>
                  <a:pt x="2" y="407"/>
                  <a:pt x="2" y="407"/>
                </a:cubicBezTo>
                <a:cubicBezTo>
                  <a:pt x="3" y="414"/>
                  <a:pt x="3" y="414"/>
                  <a:pt x="3" y="414"/>
                </a:cubicBezTo>
                <a:cubicBezTo>
                  <a:pt x="3" y="414"/>
                  <a:pt x="3" y="414"/>
                  <a:pt x="3" y="414"/>
                </a:cubicBezTo>
                <a:cubicBezTo>
                  <a:pt x="4" y="419"/>
                  <a:pt x="4" y="419"/>
                  <a:pt x="4" y="419"/>
                </a:cubicBezTo>
                <a:cubicBezTo>
                  <a:pt x="5" y="421"/>
                  <a:pt x="5" y="421"/>
                  <a:pt x="5" y="421"/>
                </a:cubicBezTo>
                <a:cubicBezTo>
                  <a:pt x="4" y="416"/>
                  <a:pt x="4" y="416"/>
                  <a:pt x="4" y="416"/>
                </a:cubicBezTo>
                <a:cubicBezTo>
                  <a:pt x="4" y="413"/>
                  <a:pt x="4" y="413"/>
                  <a:pt x="4" y="413"/>
                </a:cubicBezTo>
                <a:cubicBezTo>
                  <a:pt x="5" y="414"/>
                  <a:pt x="5" y="414"/>
                  <a:pt x="5" y="414"/>
                </a:cubicBezTo>
                <a:cubicBezTo>
                  <a:pt x="5" y="417"/>
                  <a:pt x="5" y="417"/>
                  <a:pt x="5" y="417"/>
                </a:cubicBezTo>
                <a:cubicBezTo>
                  <a:pt x="6" y="417"/>
                  <a:pt x="6" y="417"/>
                  <a:pt x="6" y="417"/>
                </a:cubicBezTo>
                <a:moveTo>
                  <a:pt x="182" y="64"/>
                </a:moveTo>
                <a:cubicBezTo>
                  <a:pt x="185" y="62"/>
                  <a:pt x="185" y="62"/>
                  <a:pt x="185" y="62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8" y="60"/>
                  <a:pt x="187" y="60"/>
                  <a:pt x="187" y="60"/>
                </a:cubicBezTo>
                <a:cubicBezTo>
                  <a:pt x="187" y="59"/>
                  <a:pt x="188" y="59"/>
                  <a:pt x="189" y="58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2" y="54"/>
                  <a:pt x="192" y="54"/>
                  <a:pt x="192" y="54"/>
                </a:cubicBezTo>
                <a:cubicBezTo>
                  <a:pt x="191" y="54"/>
                  <a:pt x="191" y="54"/>
                  <a:pt x="191" y="54"/>
                </a:cubicBezTo>
                <a:cubicBezTo>
                  <a:pt x="193" y="52"/>
                  <a:pt x="193" y="52"/>
                  <a:pt x="193" y="52"/>
                </a:cubicBezTo>
                <a:cubicBezTo>
                  <a:pt x="196" y="51"/>
                  <a:pt x="196" y="51"/>
                  <a:pt x="196" y="51"/>
                </a:cubicBezTo>
                <a:cubicBezTo>
                  <a:pt x="195" y="51"/>
                  <a:pt x="195" y="51"/>
                  <a:pt x="194" y="51"/>
                </a:cubicBezTo>
                <a:cubicBezTo>
                  <a:pt x="194" y="51"/>
                  <a:pt x="194" y="51"/>
                  <a:pt x="194" y="51"/>
                </a:cubicBezTo>
                <a:cubicBezTo>
                  <a:pt x="196" y="50"/>
                  <a:pt x="197" y="49"/>
                  <a:pt x="199" y="48"/>
                </a:cubicBezTo>
                <a:cubicBezTo>
                  <a:pt x="199" y="48"/>
                  <a:pt x="199" y="48"/>
                  <a:pt x="199" y="48"/>
                </a:cubicBezTo>
                <a:cubicBezTo>
                  <a:pt x="202" y="47"/>
                  <a:pt x="202" y="47"/>
                  <a:pt x="202" y="47"/>
                </a:cubicBezTo>
                <a:cubicBezTo>
                  <a:pt x="202" y="46"/>
                  <a:pt x="202" y="46"/>
                  <a:pt x="202" y="46"/>
                </a:cubicBezTo>
                <a:cubicBezTo>
                  <a:pt x="204" y="45"/>
                  <a:pt x="204" y="45"/>
                  <a:pt x="204" y="45"/>
                </a:cubicBezTo>
                <a:cubicBezTo>
                  <a:pt x="205" y="45"/>
                  <a:pt x="205" y="45"/>
                  <a:pt x="205" y="45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42"/>
                  <a:pt x="208" y="42"/>
                  <a:pt x="208" y="42"/>
                </a:cubicBezTo>
                <a:cubicBezTo>
                  <a:pt x="211" y="41"/>
                  <a:pt x="211" y="41"/>
                  <a:pt x="211" y="41"/>
                </a:cubicBezTo>
                <a:cubicBezTo>
                  <a:pt x="213" y="39"/>
                  <a:pt x="213" y="39"/>
                  <a:pt x="213" y="39"/>
                </a:cubicBezTo>
                <a:cubicBezTo>
                  <a:pt x="212" y="39"/>
                  <a:pt x="212" y="39"/>
                  <a:pt x="212" y="39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7" y="37"/>
                  <a:pt x="217" y="37"/>
                  <a:pt x="217" y="37"/>
                </a:cubicBezTo>
                <a:cubicBezTo>
                  <a:pt x="218" y="36"/>
                  <a:pt x="218" y="36"/>
                  <a:pt x="218" y="36"/>
                </a:cubicBezTo>
                <a:cubicBezTo>
                  <a:pt x="216" y="36"/>
                  <a:pt x="216" y="36"/>
                  <a:pt x="216" y="36"/>
                </a:cubicBezTo>
                <a:cubicBezTo>
                  <a:pt x="220" y="34"/>
                  <a:pt x="220" y="34"/>
                  <a:pt x="220" y="34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5" y="31"/>
                  <a:pt x="225" y="31"/>
                  <a:pt x="225" y="31"/>
                </a:cubicBezTo>
                <a:cubicBezTo>
                  <a:pt x="227" y="30"/>
                  <a:pt x="227" y="30"/>
                  <a:pt x="227" y="30"/>
                </a:cubicBezTo>
                <a:cubicBezTo>
                  <a:pt x="226" y="30"/>
                  <a:pt x="226" y="30"/>
                  <a:pt x="226" y="30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32" y="27"/>
                  <a:pt x="232" y="27"/>
                  <a:pt x="232" y="27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6" y="29"/>
                  <a:pt x="226" y="29"/>
                  <a:pt x="226" y="29"/>
                </a:cubicBezTo>
                <a:cubicBezTo>
                  <a:pt x="221" y="31"/>
                  <a:pt x="221" y="31"/>
                  <a:pt x="221" y="31"/>
                </a:cubicBezTo>
                <a:cubicBezTo>
                  <a:pt x="218" y="33"/>
                  <a:pt x="218" y="33"/>
                  <a:pt x="218" y="33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28" y="28"/>
                  <a:pt x="228" y="28"/>
                  <a:pt x="228" y="28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5"/>
                  <a:pt x="212" y="35"/>
                  <a:pt x="212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9" y="37"/>
                  <a:pt x="209" y="37"/>
                  <a:pt x="209" y="37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6" y="38"/>
                  <a:pt x="206" y="38"/>
                  <a:pt x="206" y="38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79" y="53"/>
                  <a:pt x="179" y="53"/>
                  <a:pt x="179" y="53"/>
                </a:cubicBezTo>
                <a:cubicBezTo>
                  <a:pt x="176" y="55"/>
                  <a:pt x="176" y="55"/>
                  <a:pt x="176" y="55"/>
                </a:cubicBezTo>
                <a:cubicBezTo>
                  <a:pt x="177" y="54"/>
                  <a:pt x="177" y="54"/>
                  <a:pt x="177" y="54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87" y="49"/>
                  <a:pt x="187" y="49"/>
                  <a:pt x="187" y="49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2" y="51"/>
                  <a:pt x="171" y="59"/>
                  <a:pt x="162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4" y="63"/>
                  <a:pt x="164" y="63"/>
                  <a:pt x="164" y="63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56" y="68"/>
                  <a:pt x="154" y="70"/>
                  <a:pt x="152" y="71"/>
                </a:cubicBezTo>
                <a:cubicBezTo>
                  <a:pt x="151" y="72"/>
                  <a:pt x="151" y="72"/>
                  <a:pt x="151" y="72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47" y="76"/>
                  <a:pt x="146" y="76"/>
                  <a:pt x="145" y="77"/>
                </a:cubicBezTo>
                <a:cubicBezTo>
                  <a:pt x="145" y="77"/>
                  <a:pt x="145" y="77"/>
                  <a:pt x="145" y="77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2" y="65"/>
                  <a:pt x="163" y="64"/>
                  <a:pt x="164" y="63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4" y="57"/>
                  <a:pt x="174" y="57"/>
                  <a:pt x="174" y="57"/>
                </a:cubicBezTo>
                <a:cubicBezTo>
                  <a:pt x="177" y="55"/>
                  <a:pt x="177" y="55"/>
                  <a:pt x="177" y="55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6" y="50"/>
                  <a:pt x="186" y="50"/>
                  <a:pt x="186" y="50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201" y="42"/>
                  <a:pt x="201" y="42"/>
                  <a:pt x="201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204" y="40"/>
                  <a:pt x="204" y="40"/>
                  <a:pt x="204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01" y="43"/>
                  <a:pt x="201" y="43"/>
                  <a:pt x="201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196" y="45"/>
                  <a:pt x="196" y="45"/>
                  <a:pt x="196" y="45"/>
                </a:cubicBezTo>
                <a:cubicBezTo>
                  <a:pt x="196" y="46"/>
                  <a:pt x="196" y="46"/>
                  <a:pt x="196" y="46"/>
                </a:cubicBezTo>
                <a:cubicBezTo>
                  <a:pt x="193" y="48"/>
                  <a:pt x="193" y="48"/>
                  <a:pt x="193" y="4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188" y="51"/>
                  <a:pt x="188" y="51"/>
                  <a:pt x="188" y="51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79" y="57"/>
                  <a:pt x="179" y="57"/>
                  <a:pt x="179" y="57"/>
                </a:cubicBezTo>
                <a:cubicBezTo>
                  <a:pt x="174" y="60"/>
                  <a:pt x="174" y="60"/>
                  <a:pt x="174" y="60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65" y="66"/>
                  <a:pt x="165" y="66"/>
                  <a:pt x="165" y="66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59" y="68"/>
                  <a:pt x="159" y="68"/>
                  <a:pt x="159" y="68"/>
                </a:cubicBezTo>
                <a:cubicBezTo>
                  <a:pt x="157" y="69"/>
                  <a:pt x="156" y="70"/>
                  <a:pt x="155" y="71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8" y="72"/>
                  <a:pt x="158" y="72"/>
                  <a:pt x="158" y="72"/>
                </a:cubicBezTo>
                <a:cubicBezTo>
                  <a:pt x="153" y="76"/>
                  <a:pt x="153" y="76"/>
                  <a:pt x="153" y="76"/>
                </a:cubicBezTo>
                <a:cubicBezTo>
                  <a:pt x="151" y="78"/>
                  <a:pt x="151" y="78"/>
                  <a:pt x="151" y="78"/>
                </a:cubicBezTo>
                <a:cubicBezTo>
                  <a:pt x="148" y="81"/>
                  <a:pt x="148" y="81"/>
                  <a:pt x="148" y="81"/>
                </a:cubicBezTo>
                <a:cubicBezTo>
                  <a:pt x="148" y="81"/>
                  <a:pt x="149" y="81"/>
                  <a:pt x="149" y="81"/>
                </a:cubicBezTo>
                <a:cubicBezTo>
                  <a:pt x="145" y="85"/>
                  <a:pt x="145" y="85"/>
                  <a:pt x="145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6" y="87"/>
                  <a:pt x="146" y="87"/>
                  <a:pt x="146" y="87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2" y="84"/>
                  <a:pt x="152" y="84"/>
                  <a:pt x="152" y="84"/>
                </a:cubicBezTo>
                <a:cubicBezTo>
                  <a:pt x="153" y="83"/>
                  <a:pt x="155" y="82"/>
                  <a:pt x="156" y="80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67" y="71"/>
                  <a:pt x="167" y="71"/>
                  <a:pt x="167" y="71"/>
                </a:cubicBezTo>
                <a:cubicBezTo>
                  <a:pt x="168" y="69"/>
                  <a:pt x="168" y="69"/>
                  <a:pt x="168" y="69"/>
                </a:cubicBezTo>
                <a:cubicBezTo>
                  <a:pt x="174" y="64"/>
                  <a:pt x="174" y="64"/>
                  <a:pt x="174" y="64"/>
                </a:cubicBezTo>
                <a:cubicBezTo>
                  <a:pt x="176" y="62"/>
                  <a:pt x="176" y="62"/>
                  <a:pt x="176" y="62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4" y="66"/>
                  <a:pt x="174" y="66"/>
                  <a:pt x="174" y="66"/>
                </a:cubicBezTo>
                <a:cubicBezTo>
                  <a:pt x="170" y="70"/>
                  <a:pt x="170" y="70"/>
                  <a:pt x="170" y="70"/>
                </a:cubicBezTo>
                <a:cubicBezTo>
                  <a:pt x="171" y="70"/>
                  <a:pt x="171" y="70"/>
                  <a:pt x="171" y="70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9" y="65"/>
                  <a:pt x="179" y="65"/>
                  <a:pt x="179" y="65"/>
                </a:cubicBezTo>
                <a:cubicBezTo>
                  <a:pt x="182" y="64"/>
                  <a:pt x="182" y="64"/>
                  <a:pt x="182" y="64"/>
                </a:cubicBezTo>
                <a:cubicBezTo>
                  <a:pt x="182" y="64"/>
                  <a:pt x="182" y="64"/>
                  <a:pt x="182" y="64"/>
                </a:cubicBezTo>
                <a:moveTo>
                  <a:pt x="110" y="148"/>
                </a:moveTo>
                <a:cubicBezTo>
                  <a:pt x="112" y="146"/>
                  <a:pt x="112" y="146"/>
                  <a:pt x="112" y="146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5" y="143"/>
                  <a:pt x="115" y="143"/>
                  <a:pt x="115" y="143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16" y="138"/>
                  <a:pt x="116" y="138"/>
                  <a:pt x="116" y="138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6" y="135"/>
                  <a:pt x="115" y="135"/>
                  <a:pt x="115" y="135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08" y="139"/>
                  <a:pt x="108" y="139"/>
                  <a:pt x="108" y="139"/>
                </a:cubicBezTo>
                <a:cubicBezTo>
                  <a:pt x="108" y="138"/>
                  <a:pt x="108" y="138"/>
                  <a:pt x="108" y="138"/>
                </a:cubicBezTo>
                <a:cubicBezTo>
                  <a:pt x="111" y="135"/>
                  <a:pt x="111" y="135"/>
                  <a:pt x="111" y="135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19" y="130"/>
                  <a:pt x="119" y="130"/>
                  <a:pt x="119" y="130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9" y="96"/>
                  <a:pt x="139" y="96"/>
                  <a:pt x="139" y="96"/>
                </a:cubicBezTo>
                <a:cubicBezTo>
                  <a:pt x="133" y="101"/>
                  <a:pt x="133" y="101"/>
                  <a:pt x="133" y="101"/>
                </a:cubicBezTo>
                <a:cubicBezTo>
                  <a:pt x="132" y="102"/>
                  <a:pt x="130" y="103"/>
                  <a:pt x="129" y="104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8"/>
                  <a:pt x="132" y="96"/>
                  <a:pt x="134" y="94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39" y="84"/>
                  <a:pt x="139" y="84"/>
                  <a:pt x="139" y="84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1" y="91"/>
                  <a:pt x="131" y="91"/>
                  <a:pt x="131" y="91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7" y="115"/>
                  <a:pt x="105" y="116"/>
                  <a:pt x="103" y="118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5" y="126"/>
                  <a:pt x="95" y="126"/>
                  <a:pt x="95" y="126"/>
                </a:cubicBezTo>
                <a:cubicBezTo>
                  <a:pt x="91" y="131"/>
                  <a:pt x="91" y="131"/>
                  <a:pt x="91" y="131"/>
                </a:cubicBezTo>
                <a:cubicBezTo>
                  <a:pt x="89" y="133"/>
                  <a:pt x="87" y="135"/>
                  <a:pt x="85" y="137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80" y="143"/>
                  <a:pt x="80" y="143"/>
                  <a:pt x="80" y="143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4" y="137"/>
                  <a:pt x="85" y="135"/>
                  <a:pt x="86" y="134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2" y="126"/>
                  <a:pt x="85" y="135"/>
                  <a:pt x="79" y="142"/>
                </a:cubicBezTo>
                <a:cubicBezTo>
                  <a:pt x="67" y="158"/>
                  <a:pt x="67" y="158"/>
                  <a:pt x="47" y="190"/>
                </a:cubicBezTo>
                <a:cubicBezTo>
                  <a:pt x="37" y="208"/>
                  <a:pt x="37" y="208"/>
                  <a:pt x="23" y="243"/>
                </a:cubicBezTo>
                <a:cubicBezTo>
                  <a:pt x="19" y="253"/>
                  <a:pt x="15" y="267"/>
                  <a:pt x="12" y="277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2" y="278"/>
                  <a:pt x="12" y="278"/>
                  <a:pt x="12" y="278"/>
                </a:cubicBezTo>
                <a:cubicBezTo>
                  <a:pt x="12" y="277"/>
                  <a:pt x="12" y="277"/>
                  <a:pt x="12" y="277"/>
                </a:cubicBezTo>
                <a:cubicBezTo>
                  <a:pt x="11" y="281"/>
                  <a:pt x="11" y="281"/>
                  <a:pt x="11" y="281"/>
                </a:cubicBezTo>
                <a:cubicBezTo>
                  <a:pt x="10" y="286"/>
                  <a:pt x="10" y="286"/>
                  <a:pt x="10" y="286"/>
                </a:cubicBezTo>
                <a:cubicBezTo>
                  <a:pt x="10" y="288"/>
                  <a:pt x="10" y="289"/>
                  <a:pt x="9" y="291"/>
                </a:cubicBezTo>
                <a:cubicBezTo>
                  <a:pt x="9" y="294"/>
                  <a:pt x="9" y="294"/>
                  <a:pt x="9" y="294"/>
                </a:cubicBezTo>
                <a:cubicBezTo>
                  <a:pt x="8" y="297"/>
                  <a:pt x="8" y="297"/>
                  <a:pt x="8" y="297"/>
                </a:cubicBezTo>
                <a:cubicBezTo>
                  <a:pt x="8" y="300"/>
                  <a:pt x="8" y="300"/>
                  <a:pt x="8" y="300"/>
                </a:cubicBezTo>
                <a:cubicBezTo>
                  <a:pt x="7" y="304"/>
                  <a:pt x="7" y="304"/>
                  <a:pt x="7" y="304"/>
                </a:cubicBezTo>
                <a:cubicBezTo>
                  <a:pt x="7" y="306"/>
                  <a:pt x="7" y="306"/>
                  <a:pt x="7" y="306"/>
                </a:cubicBezTo>
                <a:cubicBezTo>
                  <a:pt x="6" y="310"/>
                  <a:pt x="6" y="310"/>
                  <a:pt x="6" y="310"/>
                </a:cubicBezTo>
                <a:cubicBezTo>
                  <a:pt x="6" y="311"/>
                  <a:pt x="6" y="311"/>
                  <a:pt x="6" y="311"/>
                </a:cubicBezTo>
                <a:cubicBezTo>
                  <a:pt x="7" y="308"/>
                  <a:pt x="7" y="308"/>
                  <a:pt x="7" y="308"/>
                </a:cubicBezTo>
                <a:cubicBezTo>
                  <a:pt x="8" y="304"/>
                  <a:pt x="8" y="304"/>
                  <a:pt x="8" y="304"/>
                </a:cubicBezTo>
                <a:cubicBezTo>
                  <a:pt x="9" y="298"/>
                  <a:pt x="9" y="298"/>
                  <a:pt x="9" y="298"/>
                </a:cubicBezTo>
                <a:cubicBezTo>
                  <a:pt x="10" y="291"/>
                  <a:pt x="10" y="291"/>
                  <a:pt x="10" y="291"/>
                </a:cubicBezTo>
                <a:cubicBezTo>
                  <a:pt x="12" y="283"/>
                  <a:pt x="12" y="283"/>
                  <a:pt x="12" y="283"/>
                </a:cubicBezTo>
                <a:cubicBezTo>
                  <a:pt x="12" y="280"/>
                  <a:pt x="13" y="277"/>
                  <a:pt x="14" y="274"/>
                </a:cubicBezTo>
                <a:cubicBezTo>
                  <a:pt x="15" y="272"/>
                  <a:pt x="15" y="270"/>
                  <a:pt x="16" y="268"/>
                </a:cubicBezTo>
                <a:cubicBezTo>
                  <a:pt x="18" y="262"/>
                  <a:pt x="18" y="262"/>
                  <a:pt x="18" y="262"/>
                </a:cubicBezTo>
                <a:cubicBezTo>
                  <a:pt x="19" y="260"/>
                  <a:pt x="19" y="260"/>
                  <a:pt x="19" y="260"/>
                </a:cubicBezTo>
                <a:cubicBezTo>
                  <a:pt x="21" y="255"/>
                  <a:pt x="21" y="255"/>
                  <a:pt x="21" y="255"/>
                </a:cubicBezTo>
                <a:cubicBezTo>
                  <a:pt x="23" y="252"/>
                  <a:pt x="23" y="252"/>
                  <a:pt x="23" y="252"/>
                </a:cubicBezTo>
                <a:cubicBezTo>
                  <a:pt x="24" y="250"/>
                  <a:pt x="24" y="250"/>
                  <a:pt x="24" y="250"/>
                </a:cubicBezTo>
                <a:cubicBezTo>
                  <a:pt x="26" y="246"/>
                  <a:pt x="26" y="246"/>
                  <a:pt x="26" y="246"/>
                </a:cubicBezTo>
                <a:cubicBezTo>
                  <a:pt x="27" y="244"/>
                  <a:pt x="27" y="244"/>
                  <a:pt x="27" y="244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0" y="235"/>
                  <a:pt x="30" y="235"/>
                  <a:pt x="30" y="235"/>
                </a:cubicBezTo>
                <a:cubicBezTo>
                  <a:pt x="31" y="231"/>
                  <a:pt x="31" y="231"/>
                  <a:pt x="31" y="231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4" y="226"/>
                  <a:pt x="34" y="226"/>
                  <a:pt x="34" y="226"/>
                </a:cubicBezTo>
                <a:cubicBezTo>
                  <a:pt x="32" y="231"/>
                  <a:pt x="32" y="231"/>
                  <a:pt x="32" y="231"/>
                </a:cubicBezTo>
                <a:cubicBezTo>
                  <a:pt x="35" y="226"/>
                  <a:pt x="35" y="226"/>
                  <a:pt x="35" y="226"/>
                </a:cubicBezTo>
                <a:cubicBezTo>
                  <a:pt x="37" y="223"/>
                  <a:pt x="37" y="223"/>
                  <a:pt x="37" y="223"/>
                </a:cubicBezTo>
                <a:cubicBezTo>
                  <a:pt x="38" y="220"/>
                  <a:pt x="38" y="220"/>
                  <a:pt x="38" y="220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3" y="212"/>
                  <a:pt x="43" y="212"/>
                  <a:pt x="44" y="212"/>
                </a:cubicBezTo>
                <a:cubicBezTo>
                  <a:pt x="46" y="210"/>
                  <a:pt x="46" y="210"/>
                  <a:pt x="46" y="210"/>
                </a:cubicBezTo>
                <a:cubicBezTo>
                  <a:pt x="48" y="209"/>
                  <a:pt x="48" y="209"/>
                  <a:pt x="48" y="209"/>
                </a:cubicBezTo>
                <a:cubicBezTo>
                  <a:pt x="49" y="206"/>
                  <a:pt x="49" y="206"/>
                  <a:pt x="49" y="206"/>
                </a:cubicBezTo>
                <a:cubicBezTo>
                  <a:pt x="52" y="199"/>
                  <a:pt x="52" y="199"/>
                  <a:pt x="52" y="199"/>
                </a:cubicBezTo>
                <a:cubicBezTo>
                  <a:pt x="56" y="194"/>
                  <a:pt x="56" y="194"/>
                  <a:pt x="56" y="194"/>
                </a:cubicBezTo>
                <a:cubicBezTo>
                  <a:pt x="56" y="194"/>
                  <a:pt x="57" y="194"/>
                  <a:pt x="57" y="194"/>
                </a:cubicBezTo>
                <a:cubicBezTo>
                  <a:pt x="59" y="192"/>
                  <a:pt x="59" y="192"/>
                  <a:pt x="59" y="192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6" y="186"/>
                  <a:pt x="66" y="186"/>
                  <a:pt x="66" y="186"/>
                </a:cubicBezTo>
                <a:cubicBezTo>
                  <a:pt x="68" y="186"/>
                  <a:pt x="69" y="186"/>
                  <a:pt x="70" y="187"/>
                </a:cubicBezTo>
                <a:cubicBezTo>
                  <a:pt x="70" y="188"/>
                  <a:pt x="69" y="188"/>
                  <a:pt x="69" y="189"/>
                </a:cubicBezTo>
                <a:cubicBezTo>
                  <a:pt x="68" y="189"/>
                  <a:pt x="67" y="189"/>
                  <a:pt x="66" y="189"/>
                </a:cubicBezTo>
                <a:cubicBezTo>
                  <a:pt x="63" y="192"/>
                  <a:pt x="63" y="192"/>
                  <a:pt x="61" y="196"/>
                </a:cubicBezTo>
                <a:cubicBezTo>
                  <a:pt x="61" y="197"/>
                  <a:pt x="61" y="197"/>
                  <a:pt x="61" y="197"/>
                </a:cubicBezTo>
                <a:cubicBezTo>
                  <a:pt x="64" y="195"/>
                  <a:pt x="64" y="195"/>
                  <a:pt x="64" y="195"/>
                </a:cubicBezTo>
                <a:cubicBezTo>
                  <a:pt x="66" y="193"/>
                  <a:pt x="66" y="193"/>
                  <a:pt x="66" y="193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71" y="190"/>
                  <a:pt x="71" y="190"/>
                  <a:pt x="71" y="190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0" y="179"/>
                  <a:pt x="80" y="179"/>
                  <a:pt x="80" y="179"/>
                </a:cubicBezTo>
                <a:cubicBezTo>
                  <a:pt x="75" y="184"/>
                  <a:pt x="75" y="184"/>
                  <a:pt x="75" y="184"/>
                </a:cubicBezTo>
                <a:cubicBezTo>
                  <a:pt x="73" y="184"/>
                  <a:pt x="73" y="184"/>
                  <a:pt x="73" y="184"/>
                </a:cubicBezTo>
                <a:cubicBezTo>
                  <a:pt x="73" y="182"/>
                  <a:pt x="73" y="182"/>
                  <a:pt x="73" y="182"/>
                </a:cubicBezTo>
                <a:cubicBezTo>
                  <a:pt x="73" y="178"/>
                  <a:pt x="73" y="178"/>
                  <a:pt x="73" y="178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80" y="168"/>
                  <a:pt x="80" y="168"/>
                  <a:pt x="80" y="168"/>
                </a:cubicBezTo>
                <a:cubicBezTo>
                  <a:pt x="83" y="163"/>
                  <a:pt x="83" y="163"/>
                  <a:pt x="83" y="163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8" y="164"/>
                  <a:pt x="78" y="164"/>
                  <a:pt x="78" y="164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67" y="174"/>
                  <a:pt x="67" y="174"/>
                  <a:pt x="67" y="174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9" y="171"/>
                  <a:pt x="69" y="171"/>
                  <a:pt x="69" y="171"/>
                </a:cubicBezTo>
                <a:cubicBezTo>
                  <a:pt x="71" y="169"/>
                  <a:pt x="71" y="169"/>
                  <a:pt x="71" y="169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2" y="167"/>
                  <a:pt x="72" y="167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80" y="161"/>
                  <a:pt x="80" y="161"/>
                  <a:pt x="80" y="161"/>
                </a:cubicBezTo>
                <a:cubicBezTo>
                  <a:pt x="83" y="157"/>
                  <a:pt x="83" y="157"/>
                  <a:pt x="83" y="15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7" y="156"/>
                  <a:pt x="87" y="156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3" y="157"/>
                  <a:pt x="93" y="157"/>
                  <a:pt x="93" y="157"/>
                </a:cubicBezTo>
                <a:cubicBezTo>
                  <a:pt x="95" y="157"/>
                  <a:pt x="95" y="157"/>
                  <a:pt x="95" y="157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10" y="148"/>
                  <a:pt x="110" y="148"/>
                  <a:pt x="110" y="148"/>
                </a:cubicBezTo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9525">
            <a:noFill/>
            <a:round/>
          </a:ln>
        </p:spPr>
        <p:txBody>
          <a:bodyPr vert="horz" wrap="square" lIns="162560" tIns="81280" rIns="162560" bIns="81280" numCol="1" anchor="t" anchorCtr="0" compatLnSpc="1"/>
          <a:lstStyle/>
          <a:p>
            <a:endParaRPr lang="en-US" sz="3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6" name="组合 69">
            <a:extLst>
              <a:ext uri="{FF2B5EF4-FFF2-40B4-BE49-F238E27FC236}">
                <a16:creationId xmlns:a16="http://schemas.microsoft.com/office/drawing/2014/main" id="{7B66A79B-4B6D-455F-B717-3C0CE97C1DED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27" name="图文框 70">
              <a:extLst>
                <a:ext uri="{FF2B5EF4-FFF2-40B4-BE49-F238E27FC236}">
                  <a16:creationId xmlns:a16="http://schemas.microsoft.com/office/drawing/2014/main" id="{8923A175-DEAC-4DE7-AB50-CF6EC72B0775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8" name="图片 71">
              <a:extLst>
                <a:ext uri="{FF2B5EF4-FFF2-40B4-BE49-F238E27FC236}">
                  <a16:creationId xmlns:a16="http://schemas.microsoft.com/office/drawing/2014/main" id="{DCE820BC-F714-4D27-92A4-864EB197C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29" name="文本框 72">
              <a:extLst>
                <a:ext uri="{FF2B5EF4-FFF2-40B4-BE49-F238E27FC236}">
                  <a16:creationId xmlns:a16="http://schemas.microsoft.com/office/drawing/2014/main" id="{833106DA-0895-4CDD-A1C4-C91314BD4E19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02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0" name="文本框 73">
              <a:extLst>
                <a:ext uri="{FF2B5EF4-FFF2-40B4-BE49-F238E27FC236}">
                  <a16:creationId xmlns:a16="http://schemas.microsoft.com/office/drawing/2014/main" id="{93A731CA-1F1F-4EA0-B220-9551CE74FCD7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Research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0427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6" grpId="0"/>
      <p:bldP spid="17" grpId="0"/>
      <p:bldP spid="18" grpId="0"/>
      <p:bldP spid="19" grpId="0"/>
      <p:bldP spid="2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3495910" y="5701796"/>
            <a:ext cx="5372569" cy="621179"/>
          </a:xfrm>
          <a:prstGeom prst="ellipse">
            <a:avLst/>
          </a:prstGeom>
          <a:noFill/>
          <a:ln>
            <a:solidFill>
              <a:srgbClr val="F3A3A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6051323" y="5145867"/>
            <a:ext cx="261743" cy="1800"/>
          </a:xfrm>
          <a:custGeom>
            <a:avLst/>
            <a:gdLst>
              <a:gd name="connsiteX0" fmla="*/ 0 w 261743"/>
              <a:gd name="connsiteY0" fmla="*/ 0 h 1800"/>
              <a:gd name="connsiteX1" fmla="*/ 243568 w 261743"/>
              <a:gd name="connsiteY1" fmla="*/ 1469 h 1800"/>
              <a:gd name="connsiteX2" fmla="*/ 261743 w 261743"/>
              <a:gd name="connsiteY2" fmla="*/ 1800 h 1800"/>
              <a:gd name="connsiteX3" fmla="*/ 0 w 261743"/>
              <a:gd name="connsiteY3" fmla="*/ 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43" h="1800">
                <a:moveTo>
                  <a:pt x="0" y="0"/>
                </a:moveTo>
                <a:lnTo>
                  <a:pt x="243568" y="1469"/>
                </a:lnTo>
                <a:lnTo>
                  <a:pt x="261743" y="1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6051330" y="5145867"/>
            <a:ext cx="261727" cy="1800"/>
          </a:xfrm>
          <a:custGeom>
            <a:avLst/>
            <a:gdLst>
              <a:gd name="connsiteX0" fmla="*/ 261726 w 261726"/>
              <a:gd name="connsiteY0" fmla="*/ 0 h 1800"/>
              <a:gd name="connsiteX1" fmla="*/ 0 w 261726"/>
              <a:gd name="connsiteY1" fmla="*/ 1800 h 1800"/>
              <a:gd name="connsiteX2" fmla="*/ 18174 w 261726"/>
              <a:gd name="connsiteY2" fmla="*/ 1469 h 1800"/>
              <a:gd name="connsiteX3" fmla="*/ 261726 w 261726"/>
              <a:gd name="connsiteY3" fmla="*/ 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26" h="1800">
                <a:moveTo>
                  <a:pt x="261726" y="0"/>
                </a:moveTo>
                <a:lnTo>
                  <a:pt x="0" y="1800"/>
                </a:lnTo>
                <a:lnTo>
                  <a:pt x="18174" y="1469"/>
                </a:lnTo>
                <a:lnTo>
                  <a:pt x="261726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3354586" y="5147667"/>
            <a:ext cx="5655215" cy="673443"/>
          </a:xfrm>
          <a:custGeom>
            <a:avLst/>
            <a:gdLst>
              <a:gd name="connsiteX0" fmla="*/ 2564692 w 5655214"/>
              <a:gd name="connsiteY0" fmla="*/ 0 h 673443"/>
              <a:gd name="connsiteX1" fmla="*/ 2345194 w 5655214"/>
              <a:gd name="connsiteY1" fmla="*/ 4000 h 673443"/>
              <a:gd name="connsiteX2" fmla="*/ 433914 w 5655214"/>
              <a:gd name="connsiteY2" fmla="*/ 284007 h 673443"/>
              <a:gd name="connsiteX3" fmla="*/ 2827607 w 5655214"/>
              <a:gd name="connsiteY3" fmla="*/ 569821 h 673443"/>
              <a:gd name="connsiteX4" fmla="*/ 5221300 w 5655214"/>
              <a:gd name="connsiteY4" fmla="*/ 284007 h 673443"/>
              <a:gd name="connsiteX5" fmla="*/ 3310020 w 5655214"/>
              <a:gd name="connsiteY5" fmla="*/ 4000 h 673443"/>
              <a:gd name="connsiteX6" fmla="*/ 3090523 w 5655214"/>
              <a:gd name="connsiteY6" fmla="*/ 0 h 673443"/>
              <a:gd name="connsiteX7" fmla="*/ 3138249 w 5655214"/>
              <a:gd name="connsiteY7" fmla="*/ 329 h 673443"/>
              <a:gd name="connsiteX8" fmla="*/ 3212934 w 5655214"/>
              <a:gd name="connsiteY8" fmla="*/ 1689 h 673443"/>
              <a:gd name="connsiteX9" fmla="*/ 3445094 w 5655214"/>
              <a:gd name="connsiteY9" fmla="*/ 6514 h 673443"/>
              <a:gd name="connsiteX10" fmla="*/ 3517420 w 5655214"/>
              <a:gd name="connsiteY10" fmla="*/ 8735 h 673443"/>
              <a:gd name="connsiteX11" fmla="*/ 3743551 w 5655214"/>
              <a:gd name="connsiteY11" fmla="*/ 16654 h 673443"/>
              <a:gd name="connsiteX12" fmla="*/ 3809994 w 5655214"/>
              <a:gd name="connsiteY12" fmla="*/ 19558 h 673443"/>
              <a:gd name="connsiteX13" fmla="*/ 4022798 w 5655214"/>
              <a:gd name="connsiteY13" fmla="*/ 30164 h 673443"/>
              <a:gd name="connsiteX14" fmla="*/ 4100377 w 5655214"/>
              <a:gd name="connsiteY14" fmla="*/ 34627 h 673443"/>
              <a:gd name="connsiteX15" fmla="*/ 4262902 w 5655214"/>
              <a:gd name="connsiteY15" fmla="*/ 45289 h 673443"/>
              <a:gd name="connsiteX16" fmla="*/ 4392266 w 5655214"/>
              <a:gd name="connsiteY16" fmla="*/ 54673 h 673443"/>
              <a:gd name="connsiteX17" fmla="*/ 4433897 w 5655214"/>
              <a:gd name="connsiteY17" fmla="*/ 58117 h 673443"/>
              <a:gd name="connsiteX18" fmla="*/ 4626228 w 5655214"/>
              <a:gd name="connsiteY18" fmla="*/ 75290 h 673443"/>
              <a:gd name="connsiteX19" fmla="*/ 5655214 w 5655214"/>
              <a:gd name="connsiteY19" fmla="*/ 335818 h 673443"/>
              <a:gd name="connsiteX20" fmla="*/ 2827607 w 5655214"/>
              <a:gd name="connsiteY20" fmla="*/ 673443 h 673443"/>
              <a:gd name="connsiteX21" fmla="*/ 0 w 5655214"/>
              <a:gd name="connsiteY21" fmla="*/ 335818 h 673443"/>
              <a:gd name="connsiteX22" fmla="*/ 1028986 w 5655214"/>
              <a:gd name="connsiteY22" fmla="*/ 75290 h 673443"/>
              <a:gd name="connsiteX23" fmla="*/ 1221343 w 5655214"/>
              <a:gd name="connsiteY23" fmla="*/ 58115 h 673443"/>
              <a:gd name="connsiteX24" fmla="*/ 1262932 w 5655214"/>
              <a:gd name="connsiteY24" fmla="*/ 54674 h 673443"/>
              <a:gd name="connsiteX25" fmla="*/ 1392331 w 5655214"/>
              <a:gd name="connsiteY25" fmla="*/ 45288 h 673443"/>
              <a:gd name="connsiteX26" fmla="*/ 1554821 w 5655214"/>
              <a:gd name="connsiteY26" fmla="*/ 34628 h 673443"/>
              <a:gd name="connsiteX27" fmla="*/ 1632430 w 5655214"/>
              <a:gd name="connsiteY27" fmla="*/ 30164 h 673443"/>
              <a:gd name="connsiteX28" fmla="*/ 1845204 w 5655214"/>
              <a:gd name="connsiteY28" fmla="*/ 19558 h 673443"/>
              <a:gd name="connsiteX29" fmla="*/ 1911672 w 5655214"/>
              <a:gd name="connsiteY29" fmla="*/ 16654 h 673443"/>
              <a:gd name="connsiteX30" fmla="*/ 2137778 w 5655214"/>
              <a:gd name="connsiteY30" fmla="*/ 8736 h 673443"/>
              <a:gd name="connsiteX31" fmla="*/ 2210125 w 5655214"/>
              <a:gd name="connsiteY31" fmla="*/ 6514 h 673443"/>
              <a:gd name="connsiteX32" fmla="*/ 2442264 w 5655214"/>
              <a:gd name="connsiteY32" fmla="*/ 1690 h 673443"/>
              <a:gd name="connsiteX33" fmla="*/ 2516967 w 5655214"/>
              <a:gd name="connsiteY33" fmla="*/ 329 h 673443"/>
              <a:gd name="connsiteX34" fmla="*/ 2564692 w 5655214"/>
              <a:gd name="connsiteY34" fmla="*/ 0 h 67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55214" h="673443">
                <a:moveTo>
                  <a:pt x="2564692" y="0"/>
                </a:moveTo>
                <a:lnTo>
                  <a:pt x="2345194" y="4000"/>
                </a:lnTo>
                <a:cubicBezTo>
                  <a:pt x="1254429" y="30651"/>
                  <a:pt x="433914" y="145888"/>
                  <a:pt x="433914" y="284007"/>
                </a:cubicBezTo>
                <a:cubicBezTo>
                  <a:pt x="433914" y="441858"/>
                  <a:pt x="1505607" y="569821"/>
                  <a:pt x="2827607" y="569821"/>
                </a:cubicBezTo>
                <a:cubicBezTo>
                  <a:pt x="4149607" y="569821"/>
                  <a:pt x="5221300" y="441858"/>
                  <a:pt x="5221300" y="284007"/>
                </a:cubicBezTo>
                <a:cubicBezTo>
                  <a:pt x="5221300" y="145888"/>
                  <a:pt x="4400785" y="30651"/>
                  <a:pt x="3310020" y="4000"/>
                </a:cubicBezTo>
                <a:lnTo>
                  <a:pt x="3090523" y="0"/>
                </a:lnTo>
                <a:lnTo>
                  <a:pt x="3138249" y="329"/>
                </a:lnTo>
                <a:lnTo>
                  <a:pt x="3212934" y="1689"/>
                </a:lnTo>
                <a:lnTo>
                  <a:pt x="3445094" y="6514"/>
                </a:lnTo>
                <a:lnTo>
                  <a:pt x="3517420" y="8735"/>
                </a:lnTo>
                <a:lnTo>
                  <a:pt x="3743551" y="16654"/>
                </a:lnTo>
                <a:lnTo>
                  <a:pt x="3809994" y="19558"/>
                </a:lnTo>
                <a:lnTo>
                  <a:pt x="4022798" y="30164"/>
                </a:lnTo>
                <a:lnTo>
                  <a:pt x="4100377" y="34627"/>
                </a:lnTo>
                <a:lnTo>
                  <a:pt x="4262902" y="45289"/>
                </a:lnTo>
                <a:lnTo>
                  <a:pt x="4392266" y="54673"/>
                </a:lnTo>
                <a:lnTo>
                  <a:pt x="4433897" y="58117"/>
                </a:lnTo>
                <a:lnTo>
                  <a:pt x="4626228" y="75290"/>
                </a:lnTo>
                <a:cubicBezTo>
                  <a:pt x="5254656" y="137216"/>
                  <a:pt x="5655214" y="230932"/>
                  <a:pt x="5655214" y="335818"/>
                </a:cubicBezTo>
                <a:cubicBezTo>
                  <a:pt x="5655214" y="522283"/>
                  <a:pt x="4389251" y="673443"/>
                  <a:pt x="2827607" y="673443"/>
                </a:cubicBezTo>
                <a:cubicBezTo>
                  <a:pt x="1265963" y="673443"/>
                  <a:pt x="0" y="522283"/>
                  <a:pt x="0" y="335818"/>
                </a:cubicBezTo>
                <a:cubicBezTo>
                  <a:pt x="0" y="230932"/>
                  <a:pt x="400558" y="137216"/>
                  <a:pt x="1028986" y="75290"/>
                </a:cubicBezTo>
                <a:lnTo>
                  <a:pt x="1221343" y="58115"/>
                </a:lnTo>
                <a:lnTo>
                  <a:pt x="1262932" y="54674"/>
                </a:lnTo>
                <a:lnTo>
                  <a:pt x="1392331" y="45288"/>
                </a:lnTo>
                <a:lnTo>
                  <a:pt x="1554821" y="34628"/>
                </a:lnTo>
                <a:lnTo>
                  <a:pt x="1632430" y="30164"/>
                </a:lnTo>
                <a:lnTo>
                  <a:pt x="1845204" y="19558"/>
                </a:lnTo>
                <a:lnTo>
                  <a:pt x="1911672" y="16654"/>
                </a:lnTo>
                <a:lnTo>
                  <a:pt x="2137778" y="8736"/>
                </a:lnTo>
                <a:lnTo>
                  <a:pt x="2210125" y="6514"/>
                </a:lnTo>
                <a:lnTo>
                  <a:pt x="2442264" y="1690"/>
                </a:lnTo>
                <a:lnTo>
                  <a:pt x="2516967" y="329"/>
                </a:lnTo>
                <a:lnTo>
                  <a:pt x="2564692" y="0"/>
                </a:lnTo>
                <a:close/>
              </a:path>
            </a:pathLst>
          </a:custGeom>
          <a:solidFill>
            <a:schemeClr val="bg1"/>
          </a:soli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3788500" y="5145859"/>
            <a:ext cx="4787387" cy="571628"/>
          </a:xfrm>
          <a:custGeom>
            <a:avLst/>
            <a:gdLst>
              <a:gd name="connsiteX0" fmla="*/ 2393693 w 4787386"/>
              <a:gd name="connsiteY0" fmla="*/ 0 h 571628"/>
              <a:gd name="connsiteX1" fmla="*/ 2394866 w 4787386"/>
              <a:gd name="connsiteY1" fmla="*/ 7 h 571628"/>
              <a:gd name="connsiteX2" fmla="*/ 2656609 w 4787386"/>
              <a:gd name="connsiteY2" fmla="*/ 1807 h 571628"/>
              <a:gd name="connsiteX3" fmla="*/ 2876106 w 4787386"/>
              <a:gd name="connsiteY3" fmla="*/ 5807 h 571628"/>
              <a:gd name="connsiteX4" fmla="*/ 4787386 w 4787386"/>
              <a:gd name="connsiteY4" fmla="*/ 285814 h 571628"/>
              <a:gd name="connsiteX5" fmla="*/ 2393693 w 4787386"/>
              <a:gd name="connsiteY5" fmla="*/ 571628 h 571628"/>
              <a:gd name="connsiteX6" fmla="*/ 0 w 4787386"/>
              <a:gd name="connsiteY6" fmla="*/ 285814 h 571628"/>
              <a:gd name="connsiteX7" fmla="*/ 1911280 w 4787386"/>
              <a:gd name="connsiteY7" fmla="*/ 5807 h 571628"/>
              <a:gd name="connsiteX8" fmla="*/ 2130778 w 4787386"/>
              <a:gd name="connsiteY8" fmla="*/ 1807 h 571628"/>
              <a:gd name="connsiteX9" fmla="*/ 2392504 w 4787386"/>
              <a:gd name="connsiteY9" fmla="*/ 7 h 571628"/>
              <a:gd name="connsiteX10" fmla="*/ 2393691 w 4787386"/>
              <a:gd name="connsiteY10" fmla="*/ 0 h 571628"/>
              <a:gd name="connsiteX11" fmla="*/ 2071244 w 4787386"/>
              <a:gd name="connsiteY11" fmla="*/ 3881 h 571628"/>
              <a:gd name="connsiteX12" fmla="*/ 793732 w 4787386"/>
              <a:gd name="connsiteY12" fmla="*/ 191040 h 571628"/>
              <a:gd name="connsiteX13" fmla="*/ 2393692 w 4787386"/>
              <a:gd name="connsiteY13" fmla="*/ 382080 h 571628"/>
              <a:gd name="connsiteX14" fmla="*/ 3993652 w 4787386"/>
              <a:gd name="connsiteY14" fmla="*/ 191040 h 571628"/>
              <a:gd name="connsiteX15" fmla="*/ 2716140 w 4787386"/>
              <a:gd name="connsiteY15" fmla="*/ 3881 h 571628"/>
              <a:gd name="connsiteX16" fmla="*/ 2393693 w 4787386"/>
              <a:gd name="connsiteY16" fmla="*/ 0 h 571628"/>
              <a:gd name="connsiteX17" fmla="*/ 2393693 w 4787386"/>
              <a:gd name="connsiteY17" fmla="*/ 0 h 57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87386" h="571628">
                <a:moveTo>
                  <a:pt x="2393693" y="0"/>
                </a:moveTo>
                <a:lnTo>
                  <a:pt x="2394866" y="7"/>
                </a:lnTo>
                <a:lnTo>
                  <a:pt x="2656609" y="1807"/>
                </a:lnTo>
                <a:lnTo>
                  <a:pt x="2876106" y="5807"/>
                </a:lnTo>
                <a:cubicBezTo>
                  <a:pt x="3966871" y="32458"/>
                  <a:pt x="4787386" y="147695"/>
                  <a:pt x="4787386" y="285814"/>
                </a:cubicBezTo>
                <a:cubicBezTo>
                  <a:pt x="4787386" y="443665"/>
                  <a:pt x="3715693" y="571628"/>
                  <a:pt x="2393693" y="571628"/>
                </a:cubicBezTo>
                <a:cubicBezTo>
                  <a:pt x="1071693" y="571628"/>
                  <a:pt x="0" y="443665"/>
                  <a:pt x="0" y="285814"/>
                </a:cubicBezTo>
                <a:cubicBezTo>
                  <a:pt x="0" y="147695"/>
                  <a:pt x="820515" y="32458"/>
                  <a:pt x="1911280" y="5807"/>
                </a:cubicBezTo>
                <a:lnTo>
                  <a:pt x="2130778" y="1807"/>
                </a:lnTo>
                <a:lnTo>
                  <a:pt x="2392504" y="7"/>
                </a:lnTo>
                <a:lnTo>
                  <a:pt x="2393691" y="0"/>
                </a:lnTo>
                <a:lnTo>
                  <a:pt x="2071244" y="3881"/>
                </a:lnTo>
                <a:cubicBezTo>
                  <a:pt x="1342169" y="21695"/>
                  <a:pt x="793732" y="98721"/>
                  <a:pt x="793732" y="191040"/>
                </a:cubicBezTo>
                <a:cubicBezTo>
                  <a:pt x="793732" y="296548"/>
                  <a:pt x="1510058" y="382080"/>
                  <a:pt x="2393692" y="382080"/>
                </a:cubicBezTo>
                <a:cubicBezTo>
                  <a:pt x="3277326" y="382080"/>
                  <a:pt x="3993652" y="296548"/>
                  <a:pt x="3993652" y="191040"/>
                </a:cubicBezTo>
                <a:cubicBezTo>
                  <a:pt x="3993652" y="98721"/>
                  <a:pt x="3445215" y="21695"/>
                  <a:pt x="2716140" y="3881"/>
                </a:cubicBezTo>
                <a:lnTo>
                  <a:pt x="2393693" y="0"/>
                </a:lnTo>
                <a:lnTo>
                  <a:pt x="2393693" y="0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6027459" y="5145869"/>
            <a:ext cx="309471" cy="2129"/>
          </a:xfrm>
          <a:custGeom>
            <a:avLst/>
            <a:gdLst>
              <a:gd name="connsiteX0" fmla="*/ 0 w 309471"/>
              <a:gd name="connsiteY0" fmla="*/ 0 h 2129"/>
              <a:gd name="connsiteX1" fmla="*/ 287935 w 309471"/>
              <a:gd name="connsiteY1" fmla="*/ 1736 h 2129"/>
              <a:gd name="connsiteX2" fmla="*/ 309471 w 309471"/>
              <a:gd name="connsiteY2" fmla="*/ 2129 h 2129"/>
              <a:gd name="connsiteX3" fmla="*/ 261745 w 309471"/>
              <a:gd name="connsiteY3" fmla="*/ 1800 h 2129"/>
              <a:gd name="connsiteX4" fmla="*/ 243570 w 309471"/>
              <a:gd name="connsiteY4" fmla="*/ 1469 h 2129"/>
              <a:gd name="connsiteX5" fmla="*/ 2 w 309471"/>
              <a:gd name="connsiteY5" fmla="*/ 0 h 2129"/>
              <a:gd name="connsiteX6" fmla="*/ 0 w 309471"/>
              <a:gd name="connsiteY6" fmla="*/ 0 h 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471" h="2129">
                <a:moveTo>
                  <a:pt x="0" y="0"/>
                </a:moveTo>
                <a:lnTo>
                  <a:pt x="287935" y="1736"/>
                </a:lnTo>
                <a:lnTo>
                  <a:pt x="309471" y="2129"/>
                </a:lnTo>
                <a:lnTo>
                  <a:pt x="261745" y="1800"/>
                </a:lnTo>
                <a:lnTo>
                  <a:pt x="243570" y="1469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6027466" y="5145869"/>
            <a:ext cx="309455" cy="2129"/>
          </a:xfrm>
          <a:custGeom>
            <a:avLst/>
            <a:gdLst>
              <a:gd name="connsiteX0" fmla="*/ 309454 w 309454"/>
              <a:gd name="connsiteY0" fmla="*/ 0 h 2129"/>
              <a:gd name="connsiteX1" fmla="*/ 309451 w 309454"/>
              <a:gd name="connsiteY1" fmla="*/ 0 h 2129"/>
              <a:gd name="connsiteX2" fmla="*/ 65899 w 309454"/>
              <a:gd name="connsiteY2" fmla="*/ 1469 h 2129"/>
              <a:gd name="connsiteX3" fmla="*/ 47725 w 309454"/>
              <a:gd name="connsiteY3" fmla="*/ 1800 h 2129"/>
              <a:gd name="connsiteX4" fmla="*/ 0 w 309454"/>
              <a:gd name="connsiteY4" fmla="*/ 2129 h 2129"/>
              <a:gd name="connsiteX5" fmla="*/ 21534 w 309454"/>
              <a:gd name="connsiteY5" fmla="*/ 1736 h 2129"/>
              <a:gd name="connsiteX6" fmla="*/ 309454 w 309454"/>
              <a:gd name="connsiteY6" fmla="*/ 0 h 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454" h="2129">
                <a:moveTo>
                  <a:pt x="309454" y="0"/>
                </a:moveTo>
                <a:lnTo>
                  <a:pt x="309451" y="0"/>
                </a:lnTo>
                <a:lnTo>
                  <a:pt x="65899" y="1469"/>
                </a:lnTo>
                <a:lnTo>
                  <a:pt x="47725" y="1800"/>
                </a:lnTo>
                <a:lnTo>
                  <a:pt x="0" y="2129"/>
                </a:lnTo>
                <a:lnTo>
                  <a:pt x="21534" y="1736"/>
                </a:lnTo>
                <a:lnTo>
                  <a:pt x="309454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2" name="任意多边形 81"/>
          <p:cNvSpPr/>
          <p:nvPr/>
        </p:nvSpPr>
        <p:spPr>
          <a:xfrm>
            <a:off x="6144843" y="5147997"/>
            <a:ext cx="74703" cy="1361"/>
          </a:xfrm>
          <a:custGeom>
            <a:avLst/>
            <a:gdLst>
              <a:gd name="connsiteX0" fmla="*/ 74703 w 74703"/>
              <a:gd name="connsiteY0" fmla="*/ 0 h 1361"/>
              <a:gd name="connsiteX1" fmla="*/ 0 w 74703"/>
              <a:gd name="connsiteY1" fmla="*/ 1361 h 1361"/>
              <a:gd name="connsiteX2" fmla="*/ 60948 w 74703"/>
              <a:gd name="connsiteY2" fmla="*/ 94 h 1361"/>
              <a:gd name="connsiteX3" fmla="*/ 74703 w 74703"/>
              <a:gd name="connsiteY3" fmla="*/ 0 h 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3" h="1361">
                <a:moveTo>
                  <a:pt x="74703" y="0"/>
                </a:moveTo>
                <a:lnTo>
                  <a:pt x="0" y="1361"/>
                </a:lnTo>
                <a:lnTo>
                  <a:pt x="60948" y="94"/>
                </a:lnTo>
                <a:lnTo>
                  <a:pt x="74703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3" name="任意多边形 82"/>
          <p:cNvSpPr/>
          <p:nvPr/>
        </p:nvSpPr>
        <p:spPr>
          <a:xfrm>
            <a:off x="6144852" y="5147995"/>
            <a:ext cx="74685" cy="1360"/>
          </a:xfrm>
          <a:custGeom>
            <a:avLst/>
            <a:gdLst>
              <a:gd name="connsiteX0" fmla="*/ 0 w 74685"/>
              <a:gd name="connsiteY0" fmla="*/ 0 h 1360"/>
              <a:gd name="connsiteX1" fmla="*/ 13751 w 74685"/>
              <a:gd name="connsiteY1" fmla="*/ 94 h 1360"/>
              <a:gd name="connsiteX2" fmla="*/ 74685 w 74685"/>
              <a:gd name="connsiteY2" fmla="*/ 1360 h 1360"/>
              <a:gd name="connsiteX3" fmla="*/ 0 w 74685"/>
              <a:gd name="connsiteY3" fmla="*/ 0 h 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85" h="1360">
                <a:moveTo>
                  <a:pt x="0" y="0"/>
                </a:moveTo>
                <a:lnTo>
                  <a:pt x="13751" y="94"/>
                </a:lnTo>
                <a:lnTo>
                  <a:pt x="74685" y="1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任意多边形 83"/>
          <p:cNvSpPr/>
          <p:nvPr/>
        </p:nvSpPr>
        <p:spPr>
          <a:xfrm>
            <a:off x="6066113" y="5149357"/>
            <a:ext cx="232160" cy="4825"/>
          </a:xfrm>
          <a:custGeom>
            <a:avLst/>
            <a:gdLst>
              <a:gd name="connsiteX0" fmla="*/ 0 w 232160"/>
              <a:gd name="connsiteY0" fmla="*/ 0 h 4825"/>
              <a:gd name="connsiteX1" fmla="*/ 184534 w 232160"/>
              <a:gd name="connsiteY1" fmla="*/ 3363 h 4825"/>
              <a:gd name="connsiteX2" fmla="*/ 232160 w 232160"/>
              <a:gd name="connsiteY2" fmla="*/ 4825 h 4825"/>
              <a:gd name="connsiteX3" fmla="*/ 0 w 232160"/>
              <a:gd name="connsiteY3" fmla="*/ 0 h 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60" h="4825">
                <a:moveTo>
                  <a:pt x="0" y="0"/>
                </a:moveTo>
                <a:lnTo>
                  <a:pt x="184534" y="3363"/>
                </a:lnTo>
                <a:lnTo>
                  <a:pt x="232160" y="48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5" name="任意多边形 84"/>
          <p:cNvSpPr/>
          <p:nvPr/>
        </p:nvSpPr>
        <p:spPr>
          <a:xfrm>
            <a:off x="6066125" y="5149356"/>
            <a:ext cx="232139" cy="4824"/>
          </a:xfrm>
          <a:custGeom>
            <a:avLst/>
            <a:gdLst>
              <a:gd name="connsiteX0" fmla="*/ 232139 w 232139"/>
              <a:gd name="connsiteY0" fmla="*/ 0 h 4824"/>
              <a:gd name="connsiteX1" fmla="*/ 0 w 232139"/>
              <a:gd name="connsiteY1" fmla="*/ 4824 h 4824"/>
              <a:gd name="connsiteX2" fmla="*/ 47621 w 232139"/>
              <a:gd name="connsiteY2" fmla="*/ 3362 h 4824"/>
              <a:gd name="connsiteX3" fmla="*/ 232139 w 232139"/>
              <a:gd name="connsiteY3" fmla="*/ 0 h 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139" h="4824">
                <a:moveTo>
                  <a:pt x="232139" y="0"/>
                </a:moveTo>
                <a:lnTo>
                  <a:pt x="0" y="4824"/>
                </a:lnTo>
                <a:lnTo>
                  <a:pt x="47621" y="3362"/>
                </a:lnTo>
                <a:lnTo>
                  <a:pt x="232139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6" name="任意多边形 85"/>
          <p:cNvSpPr/>
          <p:nvPr/>
        </p:nvSpPr>
        <p:spPr>
          <a:xfrm>
            <a:off x="6146021" y="5154181"/>
            <a:ext cx="72347" cy="2223"/>
          </a:xfrm>
          <a:custGeom>
            <a:avLst/>
            <a:gdLst>
              <a:gd name="connsiteX0" fmla="*/ 72347 w 72347"/>
              <a:gd name="connsiteY0" fmla="*/ 0 h 2222"/>
              <a:gd name="connsiteX1" fmla="*/ 0 w 72347"/>
              <a:gd name="connsiteY1" fmla="*/ 2222 h 2222"/>
              <a:gd name="connsiteX2" fmla="*/ 50411 w 72347"/>
              <a:gd name="connsiteY2" fmla="*/ 456 h 2222"/>
              <a:gd name="connsiteX3" fmla="*/ 72347 w 72347"/>
              <a:gd name="connsiteY3" fmla="*/ 0 h 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7" h="2222">
                <a:moveTo>
                  <a:pt x="72347" y="0"/>
                </a:moveTo>
                <a:lnTo>
                  <a:pt x="0" y="2222"/>
                </a:lnTo>
                <a:lnTo>
                  <a:pt x="50411" y="456"/>
                </a:lnTo>
                <a:lnTo>
                  <a:pt x="72347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7" name="任意多边形 86"/>
          <p:cNvSpPr/>
          <p:nvPr/>
        </p:nvSpPr>
        <p:spPr>
          <a:xfrm>
            <a:off x="6146030" y="5154182"/>
            <a:ext cx="72327" cy="2221"/>
          </a:xfrm>
          <a:custGeom>
            <a:avLst/>
            <a:gdLst>
              <a:gd name="connsiteX0" fmla="*/ 0 w 72326"/>
              <a:gd name="connsiteY0" fmla="*/ 0 h 2221"/>
              <a:gd name="connsiteX1" fmla="*/ 21929 w 72326"/>
              <a:gd name="connsiteY1" fmla="*/ 456 h 2221"/>
              <a:gd name="connsiteX2" fmla="*/ 72326 w 72326"/>
              <a:gd name="connsiteY2" fmla="*/ 2221 h 2221"/>
              <a:gd name="connsiteX3" fmla="*/ 0 w 72326"/>
              <a:gd name="connsiteY3" fmla="*/ 0 h 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26" h="2221">
                <a:moveTo>
                  <a:pt x="0" y="0"/>
                </a:moveTo>
                <a:lnTo>
                  <a:pt x="21929" y="456"/>
                </a:lnTo>
                <a:lnTo>
                  <a:pt x="72326" y="22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8" name="任意多边形 87"/>
          <p:cNvSpPr/>
          <p:nvPr/>
        </p:nvSpPr>
        <p:spPr>
          <a:xfrm>
            <a:off x="6069129" y="5156403"/>
            <a:ext cx="226131" cy="7919"/>
          </a:xfrm>
          <a:custGeom>
            <a:avLst/>
            <a:gdLst>
              <a:gd name="connsiteX0" fmla="*/ 0 w 226131"/>
              <a:gd name="connsiteY0" fmla="*/ 0 h 7919"/>
              <a:gd name="connsiteX1" fmla="*/ 151031 w 226131"/>
              <a:gd name="connsiteY1" fmla="*/ 4637 h 7919"/>
              <a:gd name="connsiteX2" fmla="*/ 226131 w 226131"/>
              <a:gd name="connsiteY2" fmla="*/ 7919 h 7919"/>
              <a:gd name="connsiteX3" fmla="*/ 0 w 226131"/>
              <a:gd name="connsiteY3" fmla="*/ 0 h 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1" h="7919">
                <a:moveTo>
                  <a:pt x="0" y="0"/>
                </a:moveTo>
                <a:lnTo>
                  <a:pt x="151031" y="4637"/>
                </a:lnTo>
                <a:lnTo>
                  <a:pt x="226131" y="79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9" name="任意多边形 88"/>
          <p:cNvSpPr/>
          <p:nvPr/>
        </p:nvSpPr>
        <p:spPr>
          <a:xfrm>
            <a:off x="6069140" y="5156402"/>
            <a:ext cx="226107" cy="7919"/>
          </a:xfrm>
          <a:custGeom>
            <a:avLst/>
            <a:gdLst>
              <a:gd name="connsiteX0" fmla="*/ 226106 w 226106"/>
              <a:gd name="connsiteY0" fmla="*/ 0 h 7918"/>
              <a:gd name="connsiteX1" fmla="*/ 0 w 226106"/>
              <a:gd name="connsiteY1" fmla="*/ 7918 h 7918"/>
              <a:gd name="connsiteX2" fmla="*/ 75091 w 226106"/>
              <a:gd name="connsiteY2" fmla="*/ 4636 h 7918"/>
              <a:gd name="connsiteX3" fmla="*/ 226106 w 226106"/>
              <a:gd name="connsiteY3" fmla="*/ 0 h 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06" h="7918">
                <a:moveTo>
                  <a:pt x="226106" y="0"/>
                </a:moveTo>
                <a:lnTo>
                  <a:pt x="0" y="7918"/>
                </a:lnTo>
                <a:lnTo>
                  <a:pt x="75091" y="4636"/>
                </a:lnTo>
                <a:lnTo>
                  <a:pt x="226106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0" name="任意多边形 89"/>
          <p:cNvSpPr/>
          <p:nvPr/>
        </p:nvSpPr>
        <p:spPr>
          <a:xfrm>
            <a:off x="6148959" y="5164320"/>
            <a:ext cx="66468" cy="2904"/>
          </a:xfrm>
          <a:custGeom>
            <a:avLst/>
            <a:gdLst>
              <a:gd name="connsiteX0" fmla="*/ 66468 w 66468"/>
              <a:gd name="connsiteY0" fmla="*/ 0 h 2904"/>
              <a:gd name="connsiteX1" fmla="*/ 0 w 66468"/>
              <a:gd name="connsiteY1" fmla="*/ 2904 h 2904"/>
              <a:gd name="connsiteX2" fmla="*/ 38928 w 66468"/>
              <a:gd name="connsiteY2" fmla="*/ 964 h 2904"/>
              <a:gd name="connsiteX3" fmla="*/ 66468 w 66468"/>
              <a:gd name="connsiteY3" fmla="*/ 0 h 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68" h="2904">
                <a:moveTo>
                  <a:pt x="66468" y="0"/>
                </a:moveTo>
                <a:lnTo>
                  <a:pt x="0" y="2904"/>
                </a:lnTo>
                <a:lnTo>
                  <a:pt x="38928" y="964"/>
                </a:lnTo>
                <a:lnTo>
                  <a:pt x="66468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6148973" y="5164320"/>
            <a:ext cx="66443" cy="2904"/>
          </a:xfrm>
          <a:custGeom>
            <a:avLst/>
            <a:gdLst>
              <a:gd name="connsiteX0" fmla="*/ 0 w 66443"/>
              <a:gd name="connsiteY0" fmla="*/ 0 h 2904"/>
              <a:gd name="connsiteX1" fmla="*/ 27529 w 66443"/>
              <a:gd name="connsiteY1" fmla="*/ 964 h 2904"/>
              <a:gd name="connsiteX2" fmla="*/ 66443 w 66443"/>
              <a:gd name="connsiteY2" fmla="*/ 2904 h 2904"/>
              <a:gd name="connsiteX3" fmla="*/ 0 w 66443"/>
              <a:gd name="connsiteY3" fmla="*/ 0 h 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43" h="2904">
                <a:moveTo>
                  <a:pt x="0" y="0"/>
                </a:moveTo>
                <a:lnTo>
                  <a:pt x="27529" y="964"/>
                </a:lnTo>
                <a:lnTo>
                  <a:pt x="66443" y="29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2" name="任意多边形 91"/>
          <p:cNvSpPr/>
          <p:nvPr/>
        </p:nvSpPr>
        <p:spPr>
          <a:xfrm>
            <a:off x="6075791" y="5167225"/>
            <a:ext cx="212804" cy="10607"/>
          </a:xfrm>
          <a:custGeom>
            <a:avLst/>
            <a:gdLst>
              <a:gd name="connsiteX0" fmla="*/ 0 w 212804"/>
              <a:gd name="connsiteY0" fmla="*/ 0 h 10606"/>
              <a:gd name="connsiteX1" fmla="*/ 118245 w 212804"/>
              <a:gd name="connsiteY1" fmla="*/ 5167 h 10606"/>
              <a:gd name="connsiteX2" fmla="*/ 212804 w 212804"/>
              <a:gd name="connsiteY2" fmla="*/ 10606 h 10606"/>
              <a:gd name="connsiteX3" fmla="*/ 0 w 212804"/>
              <a:gd name="connsiteY3" fmla="*/ 0 h 1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04" h="10606">
                <a:moveTo>
                  <a:pt x="0" y="0"/>
                </a:moveTo>
                <a:lnTo>
                  <a:pt x="118245" y="5167"/>
                </a:lnTo>
                <a:lnTo>
                  <a:pt x="212804" y="106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3" name="任意多边形 92"/>
          <p:cNvSpPr/>
          <p:nvPr/>
        </p:nvSpPr>
        <p:spPr>
          <a:xfrm>
            <a:off x="6075806" y="5167225"/>
            <a:ext cx="212775" cy="10607"/>
          </a:xfrm>
          <a:custGeom>
            <a:avLst/>
            <a:gdLst>
              <a:gd name="connsiteX0" fmla="*/ 212774 w 212774"/>
              <a:gd name="connsiteY0" fmla="*/ 0 h 10606"/>
              <a:gd name="connsiteX1" fmla="*/ 0 w 212774"/>
              <a:gd name="connsiteY1" fmla="*/ 10606 h 10606"/>
              <a:gd name="connsiteX2" fmla="*/ 94545 w 212774"/>
              <a:gd name="connsiteY2" fmla="*/ 5167 h 10606"/>
              <a:gd name="connsiteX3" fmla="*/ 212774 w 212774"/>
              <a:gd name="connsiteY3" fmla="*/ 0 h 1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74" h="10606">
                <a:moveTo>
                  <a:pt x="212774" y="0"/>
                </a:moveTo>
                <a:lnTo>
                  <a:pt x="0" y="10606"/>
                </a:lnTo>
                <a:lnTo>
                  <a:pt x="94545" y="5167"/>
                </a:lnTo>
                <a:lnTo>
                  <a:pt x="212774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4" name="任意多边形 93"/>
          <p:cNvSpPr/>
          <p:nvPr/>
        </p:nvSpPr>
        <p:spPr>
          <a:xfrm>
            <a:off x="6143390" y="5177831"/>
            <a:ext cx="77609" cy="4464"/>
          </a:xfrm>
          <a:custGeom>
            <a:avLst/>
            <a:gdLst>
              <a:gd name="connsiteX0" fmla="*/ 77609 w 77609"/>
              <a:gd name="connsiteY0" fmla="*/ 0 h 4464"/>
              <a:gd name="connsiteX1" fmla="*/ 0 w 77609"/>
              <a:gd name="connsiteY1" fmla="*/ 4464 h 4464"/>
              <a:gd name="connsiteX2" fmla="*/ 37813 w 77609"/>
              <a:gd name="connsiteY2" fmla="*/ 1983 h 4464"/>
              <a:gd name="connsiteX3" fmla="*/ 77609 w 77609"/>
              <a:gd name="connsiteY3" fmla="*/ 0 h 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09" h="4464">
                <a:moveTo>
                  <a:pt x="77609" y="0"/>
                </a:moveTo>
                <a:lnTo>
                  <a:pt x="0" y="4464"/>
                </a:lnTo>
                <a:lnTo>
                  <a:pt x="37813" y="1983"/>
                </a:lnTo>
                <a:lnTo>
                  <a:pt x="77609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任意多边形 94"/>
          <p:cNvSpPr/>
          <p:nvPr/>
        </p:nvSpPr>
        <p:spPr>
          <a:xfrm>
            <a:off x="6143405" y="5177833"/>
            <a:ext cx="77579" cy="4463"/>
          </a:xfrm>
          <a:custGeom>
            <a:avLst/>
            <a:gdLst>
              <a:gd name="connsiteX0" fmla="*/ 0 w 77579"/>
              <a:gd name="connsiteY0" fmla="*/ 0 h 4463"/>
              <a:gd name="connsiteX1" fmla="*/ 39780 w 77579"/>
              <a:gd name="connsiteY1" fmla="*/ 1983 h 4463"/>
              <a:gd name="connsiteX2" fmla="*/ 77579 w 77579"/>
              <a:gd name="connsiteY2" fmla="*/ 4463 h 4463"/>
              <a:gd name="connsiteX3" fmla="*/ 0 w 77579"/>
              <a:gd name="connsiteY3" fmla="*/ 0 h 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79" h="4463">
                <a:moveTo>
                  <a:pt x="0" y="0"/>
                </a:moveTo>
                <a:lnTo>
                  <a:pt x="39780" y="1983"/>
                </a:lnTo>
                <a:lnTo>
                  <a:pt x="77579" y="44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6100932" y="5182294"/>
            <a:ext cx="162525" cy="10663"/>
          </a:xfrm>
          <a:custGeom>
            <a:avLst/>
            <a:gdLst>
              <a:gd name="connsiteX0" fmla="*/ 0 w 162525"/>
              <a:gd name="connsiteY0" fmla="*/ 0 h 10662"/>
              <a:gd name="connsiteX1" fmla="*/ 75035 w 162525"/>
              <a:gd name="connsiteY1" fmla="*/ 4316 h 10662"/>
              <a:gd name="connsiteX2" fmla="*/ 162525 w 162525"/>
              <a:gd name="connsiteY2" fmla="*/ 10662 h 10662"/>
              <a:gd name="connsiteX3" fmla="*/ 0 w 162525"/>
              <a:gd name="connsiteY3" fmla="*/ 0 h 1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25" h="10662">
                <a:moveTo>
                  <a:pt x="0" y="0"/>
                </a:moveTo>
                <a:lnTo>
                  <a:pt x="75035" y="4316"/>
                </a:lnTo>
                <a:lnTo>
                  <a:pt x="162525" y="106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任意多边形 96"/>
          <p:cNvSpPr/>
          <p:nvPr/>
        </p:nvSpPr>
        <p:spPr>
          <a:xfrm>
            <a:off x="6100948" y="5182295"/>
            <a:ext cx="162491" cy="10660"/>
          </a:xfrm>
          <a:custGeom>
            <a:avLst/>
            <a:gdLst>
              <a:gd name="connsiteX0" fmla="*/ 162490 w 162490"/>
              <a:gd name="connsiteY0" fmla="*/ 0 h 10660"/>
              <a:gd name="connsiteX1" fmla="*/ 0 w 162490"/>
              <a:gd name="connsiteY1" fmla="*/ 10660 h 10660"/>
              <a:gd name="connsiteX2" fmla="*/ 87471 w 162490"/>
              <a:gd name="connsiteY2" fmla="*/ 4315 h 10660"/>
              <a:gd name="connsiteX3" fmla="*/ 162490 w 162490"/>
              <a:gd name="connsiteY3" fmla="*/ 0 h 1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490" h="10660">
                <a:moveTo>
                  <a:pt x="162490" y="0"/>
                </a:moveTo>
                <a:lnTo>
                  <a:pt x="0" y="10660"/>
                </a:lnTo>
                <a:lnTo>
                  <a:pt x="87471" y="4315"/>
                </a:lnTo>
                <a:lnTo>
                  <a:pt x="16249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6117495" y="5192953"/>
            <a:ext cx="129399" cy="9387"/>
          </a:xfrm>
          <a:custGeom>
            <a:avLst/>
            <a:gdLst>
              <a:gd name="connsiteX0" fmla="*/ 129399 w 129399"/>
              <a:gd name="connsiteY0" fmla="*/ 0 h 9386"/>
              <a:gd name="connsiteX1" fmla="*/ 0 w 129399"/>
              <a:gd name="connsiteY1" fmla="*/ 9386 h 9386"/>
              <a:gd name="connsiteX2" fmla="*/ 52360 w 129399"/>
              <a:gd name="connsiteY2" fmla="*/ 5054 h 9386"/>
              <a:gd name="connsiteX3" fmla="*/ 129399 w 129399"/>
              <a:gd name="connsiteY3" fmla="*/ 0 h 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99" h="9386">
                <a:moveTo>
                  <a:pt x="129399" y="0"/>
                </a:moveTo>
                <a:lnTo>
                  <a:pt x="0" y="9386"/>
                </a:lnTo>
                <a:lnTo>
                  <a:pt x="52360" y="5054"/>
                </a:lnTo>
                <a:lnTo>
                  <a:pt x="129399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9" name="任意多边形 98"/>
          <p:cNvSpPr/>
          <p:nvPr/>
        </p:nvSpPr>
        <p:spPr>
          <a:xfrm>
            <a:off x="6117511" y="5192955"/>
            <a:ext cx="129364" cy="9384"/>
          </a:xfrm>
          <a:custGeom>
            <a:avLst/>
            <a:gdLst>
              <a:gd name="connsiteX0" fmla="*/ 0 w 129364"/>
              <a:gd name="connsiteY0" fmla="*/ 0 h 9384"/>
              <a:gd name="connsiteX1" fmla="*/ 77018 w 129364"/>
              <a:gd name="connsiteY1" fmla="*/ 5053 h 9384"/>
              <a:gd name="connsiteX2" fmla="*/ 129364 w 129364"/>
              <a:gd name="connsiteY2" fmla="*/ 9384 h 9384"/>
              <a:gd name="connsiteX3" fmla="*/ 0 w 129364"/>
              <a:gd name="connsiteY3" fmla="*/ 0 h 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64" h="9384">
                <a:moveTo>
                  <a:pt x="0" y="0"/>
                </a:moveTo>
                <a:lnTo>
                  <a:pt x="77018" y="5053"/>
                </a:lnTo>
                <a:lnTo>
                  <a:pt x="129364" y="93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0" name="任意多边形 99"/>
          <p:cNvSpPr/>
          <p:nvPr/>
        </p:nvSpPr>
        <p:spPr>
          <a:xfrm>
            <a:off x="6161379" y="5202339"/>
            <a:ext cx="41631" cy="3444"/>
          </a:xfrm>
          <a:custGeom>
            <a:avLst/>
            <a:gdLst>
              <a:gd name="connsiteX0" fmla="*/ 0 w 41631"/>
              <a:gd name="connsiteY0" fmla="*/ 0 h 3444"/>
              <a:gd name="connsiteX1" fmla="*/ 16283 w 41631"/>
              <a:gd name="connsiteY1" fmla="*/ 1181 h 3444"/>
              <a:gd name="connsiteX2" fmla="*/ 41631 w 41631"/>
              <a:gd name="connsiteY2" fmla="*/ 3444 h 3444"/>
              <a:gd name="connsiteX3" fmla="*/ 0 w 41631"/>
              <a:gd name="connsiteY3" fmla="*/ 0 h 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31" h="3444">
                <a:moveTo>
                  <a:pt x="0" y="0"/>
                </a:moveTo>
                <a:lnTo>
                  <a:pt x="16283" y="1181"/>
                </a:lnTo>
                <a:lnTo>
                  <a:pt x="41631" y="34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6161400" y="5202342"/>
            <a:ext cx="41589" cy="3441"/>
          </a:xfrm>
          <a:custGeom>
            <a:avLst/>
            <a:gdLst>
              <a:gd name="connsiteX0" fmla="*/ 41589 w 41589"/>
              <a:gd name="connsiteY0" fmla="*/ 0 h 3441"/>
              <a:gd name="connsiteX1" fmla="*/ 0 w 41589"/>
              <a:gd name="connsiteY1" fmla="*/ 3441 h 3441"/>
              <a:gd name="connsiteX2" fmla="*/ 25322 w 41589"/>
              <a:gd name="connsiteY2" fmla="*/ 1180 h 3441"/>
              <a:gd name="connsiteX3" fmla="*/ 41589 w 41589"/>
              <a:gd name="connsiteY3" fmla="*/ 0 h 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89" h="3441">
                <a:moveTo>
                  <a:pt x="41589" y="0"/>
                </a:moveTo>
                <a:lnTo>
                  <a:pt x="0" y="3441"/>
                </a:lnTo>
                <a:lnTo>
                  <a:pt x="25322" y="1180"/>
                </a:lnTo>
                <a:lnTo>
                  <a:pt x="41589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2" name="任意多边形 101"/>
          <p:cNvSpPr/>
          <p:nvPr/>
        </p:nvSpPr>
        <p:spPr>
          <a:xfrm>
            <a:off x="3009458" y="5205782"/>
            <a:ext cx="6345471" cy="804249"/>
          </a:xfrm>
          <a:custGeom>
            <a:avLst/>
            <a:gdLst>
              <a:gd name="connsiteX0" fmla="*/ 1566472 w 6345470"/>
              <a:gd name="connsiteY0" fmla="*/ 0 h 804249"/>
              <a:gd name="connsiteX1" fmla="*/ 1374115 w 6345470"/>
              <a:gd name="connsiteY1" fmla="*/ 17175 h 804249"/>
              <a:gd name="connsiteX2" fmla="*/ 345129 w 6345470"/>
              <a:gd name="connsiteY2" fmla="*/ 277703 h 804249"/>
              <a:gd name="connsiteX3" fmla="*/ 3172736 w 6345470"/>
              <a:gd name="connsiteY3" fmla="*/ 615328 h 804249"/>
              <a:gd name="connsiteX4" fmla="*/ 6000343 w 6345470"/>
              <a:gd name="connsiteY4" fmla="*/ 277703 h 804249"/>
              <a:gd name="connsiteX5" fmla="*/ 4971357 w 6345470"/>
              <a:gd name="connsiteY5" fmla="*/ 17175 h 804249"/>
              <a:gd name="connsiteX6" fmla="*/ 4779026 w 6345470"/>
              <a:gd name="connsiteY6" fmla="*/ 2 h 804249"/>
              <a:gd name="connsiteX7" fmla="*/ 4946641 w 6345470"/>
              <a:gd name="connsiteY7" fmla="*/ 13870 h 804249"/>
              <a:gd name="connsiteX8" fmla="*/ 6345470 w 6345470"/>
              <a:gd name="connsiteY8" fmla="*/ 372163 h 804249"/>
              <a:gd name="connsiteX9" fmla="*/ 3172735 w 6345470"/>
              <a:gd name="connsiteY9" fmla="*/ 804249 h 804249"/>
              <a:gd name="connsiteX10" fmla="*/ 0 w 6345470"/>
              <a:gd name="connsiteY10" fmla="*/ 372163 h 804249"/>
              <a:gd name="connsiteX11" fmla="*/ 1398829 w 6345470"/>
              <a:gd name="connsiteY11" fmla="*/ 13870 h 804249"/>
              <a:gd name="connsiteX12" fmla="*/ 1566472 w 6345470"/>
              <a:gd name="connsiteY12" fmla="*/ 0 h 80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45470" h="804249">
                <a:moveTo>
                  <a:pt x="1566472" y="0"/>
                </a:moveTo>
                <a:lnTo>
                  <a:pt x="1374115" y="17175"/>
                </a:lnTo>
                <a:cubicBezTo>
                  <a:pt x="745687" y="79101"/>
                  <a:pt x="345129" y="172817"/>
                  <a:pt x="345129" y="277703"/>
                </a:cubicBezTo>
                <a:cubicBezTo>
                  <a:pt x="345129" y="464168"/>
                  <a:pt x="1611092" y="615328"/>
                  <a:pt x="3172736" y="615328"/>
                </a:cubicBezTo>
                <a:cubicBezTo>
                  <a:pt x="4734380" y="615328"/>
                  <a:pt x="6000343" y="464168"/>
                  <a:pt x="6000343" y="277703"/>
                </a:cubicBezTo>
                <a:cubicBezTo>
                  <a:pt x="6000343" y="172817"/>
                  <a:pt x="5599785" y="79101"/>
                  <a:pt x="4971357" y="17175"/>
                </a:cubicBezTo>
                <a:lnTo>
                  <a:pt x="4779026" y="2"/>
                </a:lnTo>
                <a:lnTo>
                  <a:pt x="4946641" y="13870"/>
                </a:lnTo>
                <a:cubicBezTo>
                  <a:pt x="5790594" y="91519"/>
                  <a:pt x="6345470" y="223016"/>
                  <a:pt x="6345470" y="372163"/>
                </a:cubicBezTo>
                <a:cubicBezTo>
                  <a:pt x="6345470" y="610798"/>
                  <a:pt x="4924988" y="804249"/>
                  <a:pt x="3172735" y="804249"/>
                </a:cubicBezTo>
                <a:cubicBezTo>
                  <a:pt x="1420482" y="804249"/>
                  <a:pt x="0" y="610798"/>
                  <a:pt x="0" y="372163"/>
                </a:cubicBezTo>
                <a:cubicBezTo>
                  <a:pt x="0" y="223016"/>
                  <a:pt x="554876" y="91519"/>
                  <a:pt x="1398829" y="13870"/>
                </a:cubicBezTo>
                <a:lnTo>
                  <a:pt x="1566472" y="0"/>
                </a:ln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3223288" y="3871742"/>
            <a:ext cx="0" cy="16916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2293337" y="2841190"/>
            <a:ext cx="1963644" cy="95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공개적인 소셜 미디어 플랫폼이 아닌 메신저같은 사적인 메시지 앱을 통한 정보 및 컨텐츠 공유가 늘어나는 추세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2280983" y="2466039"/>
            <a:ext cx="191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다크소셜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flipV="1">
            <a:off x="8679207" y="4659532"/>
            <a:ext cx="0" cy="81078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7732021" y="3697996"/>
            <a:ext cx="3894547" cy="735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특정 잠재 고객의 검색어에 맞춰 광고마다 최대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3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개의 광고 제목과 설명을 서로 다른 조합 및 순서로 표시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잠재고객의 검색어와 관련성 높고 일치하는 광고 노출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719668" y="3322846"/>
            <a:ext cx="191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반응형 검색 광고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109" name="直接连接符 108"/>
          <p:cNvCxnSpPr>
            <a:cxnSpLocks/>
          </p:cNvCxnSpPr>
          <p:nvPr/>
        </p:nvCxnSpPr>
        <p:spPr>
          <a:xfrm flipV="1">
            <a:off x="7340431" y="2504661"/>
            <a:ext cx="0" cy="308686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6396411" y="1864319"/>
            <a:ext cx="3419032" cy="51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타겟팅하려는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국가와 비즈니스에 사용하는 언어를 쉽게 식별 할 수 있도록 웹 사이트를 최적화하는 과정을 뜻함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384057" y="1489170"/>
            <a:ext cx="3356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인터내셔널 검색엔진 최적화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4" name="上箭头 43"/>
          <p:cNvSpPr/>
          <p:nvPr/>
        </p:nvSpPr>
        <p:spPr>
          <a:xfrm>
            <a:off x="6376317" y="3610223"/>
            <a:ext cx="422655" cy="1925032"/>
          </a:xfrm>
          <a:prstGeom prst="upArrow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52000"/>
                </a:schemeClr>
              </a:gs>
              <a:gs pos="92000">
                <a:schemeClr val="tx1">
                  <a:lumMod val="85000"/>
                  <a:lumOff val="15000"/>
                  <a:alpha val="0"/>
                </a:schemeClr>
              </a:gs>
              <a:gs pos="80000">
                <a:schemeClr val="tx1">
                  <a:lumMod val="85000"/>
                  <a:lumOff val="15000"/>
                  <a:alpha val="52000"/>
                </a:schemeClr>
              </a:gs>
            </a:gsLst>
            <a:lin ang="5400000" scaled="0"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上箭头 45"/>
          <p:cNvSpPr/>
          <p:nvPr/>
        </p:nvSpPr>
        <p:spPr>
          <a:xfrm>
            <a:off x="5505455" y="4245900"/>
            <a:ext cx="424728" cy="1266625"/>
          </a:xfrm>
          <a:prstGeom prst="upArrow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52000"/>
                </a:schemeClr>
              </a:gs>
              <a:gs pos="92000">
                <a:schemeClr val="tx1">
                  <a:lumMod val="85000"/>
                  <a:lumOff val="15000"/>
                  <a:alpha val="0"/>
                </a:schemeClr>
              </a:gs>
              <a:gs pos="80000">
                <a:schemeClr val="tx1">
                  <a:lumMod val="85000"/>
                  <a:lumOff val="15000"/>
                  <a:alpha val="52000"/>
                </a:schemeClr>
              </a:gs>
            </a:gsLst>
            <a:lin ang="5400000" scaled="0"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上箭头 46"/>
          <p:cNvSpPr/>
          <p:nvPr/>
        </p:nvSpPr>
        <p:spPr>
          <a:xfrm>
            <a:off x="5703893" y="2895072"/>
            <a:ext cx="956603" cy="2852781"/>
          </a:xfrm>
          <a:prstGeom prst="upArrow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92000">
                <a:schemeClr val="tx1">
                  <a:lumMod val="85000"/>
                  <a:lumOff val="15000"/>
                  <a:alpha val="0"/>
                </a:schemeClr>
              </a:gs>
              <a:gs pos="8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3" name="组合 69">
            <a:extLst>
              <a:ext uri="{FF2B5EF4-FFF2-40B4-BE49-F238E27FC236}">
                <a16:creationId xmlns:a16="http://schemas.microsoft.com/office/drawing/2014/main" id="{31E892F1-99F3-4B75-B87B-2D15C66F0085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54" name="图文框 70">
              <a:extLst>
                <a:ext uri="{FF2B5EF4-FFF2-40B4-BE49-F238E27FC236}">
                  <a16:creationId xmlns:a16="http://schemas.microsoft.com/office/drawing/2014/main" id="{A0CE8F5E-1B7E-4C22-BA4A-146EDF149ACB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5" name="图片 71">
              <a:extLst>
                <a:ext uri="{FF2B5EF4-FFF2-40B4-BE49-F238E27FC236}">
                  <a16:creationId xmlns:a16="http://schemas.microsoft.com/office/drawing/2014/main" id="{80F4D587-D4C9-4D72-B596-31D9E2041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6" name="文本框 72">
              <a:extLst>
                <a:ext uri="{FF2B5EF4-FFF2-40B4-BE49-F238E27FC236}">
                  <a16:creationId xmlns:a16="http://schemas.microsoft.com/office/drawing/2014/main" id="{15581CCC-1D8D-48A1-B1DE-3D66CD56AD7B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02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7" name="文本框 73">
              <a:extLst>
                <a:ext uri="{FF2B5EF4-FFF2-40B4-BE49-F238E27FC236}">
                  <a16:creationId xmlns:a16="http://schemas.microsoft.com/office/drawing/2014/main" id="{1156ADF3-9885-4E36-9C3F-A19823CDA691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Research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58" name="矩形 183">
            <a:extLst>
              <a:ext uri="{FF2B5EF4-FFF2-40B4-BE49-F238E27FC236}">
                <a16:creationId xmlns:a16="http://schemas.microsoft.com/office/drawing/2014/main" id="{C4AF87DC-8486-4528-ABE6-1940683F3258}"/>
              </a:ext>
            </a:extLst>
          </p:cNvPr>
          <p:cNvSpPr/>
          <p:nvPr/>
        </p:nvSpPr>
        <p:spPr>
          <a:xfrm>
            <a:off x="1495332" y="1137679"/>
            <a:ext cx="94608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2020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년 디지털 마케팅 전망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9" name="矩形 103">
            <a:extLst>
              <a:ext uri="{FF2B5EF4-FFF2-40B4-BE49-F238E27FC236}">
                <a16:creationId xmlns:a16="http://schemas.microsoft.com/office/drawing/2014/main" id="{F5527F9B-4832-4B95-98CE-A60E5C27BC2B}"/>
              </a:ext>
            </a:extLst>
          </p:cNvPr>
          <p:cNvSpPr/>
          <p:nvPr/>
        </p:nvSpPr>
        <p:spPr>
          <a:xfrm>
            <a:off x="3826261" y="1731439"/>
            <a:ext cx="1963644" cy="735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모바일 환경에서 이메일을 열어보는 비율은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41.9%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로 데스크탑에 비해 높음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1" name="矩形 104">
            <a:extLst>
              <a:ext uri="{FF2B5EF4-FFF2-40B4-BE49-F238E27FC236}">
                <a16:creationId xmlns:a16="http://schemas.microsoft.com/office/drawing/2014/main" id="{AC804D3F-E78D-4C3C-99FF-660C2B3374C2}"/>
              </a:ext>
            </a:extLst>
          </p:cNvPr>
          <p:cNvSpPr/>
          <p:nvPr/>
        </p:nvSpPr>
        <p:spPr>
          <a:xfrm>
            <a:off x="3813907" y="1356288"/>
            <a:ext cx="2300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모바일 최적화 이메일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62" name="直接连接符 102">
            <a:extLst>
              <a:ext uri="{FF2B5EF4-FFF2-40B4-BE49-F238E27FC236}">
                <a16:creationId xmlns:a16="http://schemas.microsoft.com/office/drawing/2014/main" id="{D46931D5-EFF1-4185-94E7-41B73361F901}"/>
              </a:ext>
            </a:extLst>
          </p:cNvPr>
          <p:cNvCxnSpPr>
            <a:cxnSpLocks/>
          </p:cNvCxnSpPr>
          <p:nvPr/>
        </p:nvCxnSpPr>
        <p:spPr>
          <a:xfrm flipV="1">
            <a:off x="4610349" y="2800626"/>
            <a:ext cx="0" cy="25190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59686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80182" y="2692304"/>
            <a:ext cx="1876771" cy="17052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9185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95991" y="4431881"/>
            <a:ext cx="2445155" cy="615988"/>
            <a:chOff x="3023160" y="2232513"/>
            <a:chExt cx="2790789" cy="615987"/>
          </a:xfrm>
        </p:grpSpPr>
        <p:sp>
          <p:nvSpPr>
            <p:cNvPr id="21" name="文本框 20"/>
            <p:cNvSpPr txBox="1"/>
            <p:nvPr/>
          </p:nvSpPr>
          <p:spPr>
            <a:xfrm>
              <a:off x="3043079" y="2232513"/>
              <a:ext cx="525459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융합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융합을 상징적 이미지로 표현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grpSp>
        <p:nvGrpSpPr>
          <p:cNvPr id="37" name="组合 69">
            <a:extLst>
              <a:ext uri="{FF2B5EF4-FFF2-40B4-BE49-F238E27FC236}">
                <a16:creationId xmlns:a16="http://schemas.microsoft.com/office/drawing/2014/main" id="{D3F4D47A-2A45-477C-A473-AAB5D3BC26BE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38" name="图文框 70">
              <a:extLst>
                <a:ext uri="{FF2B5EF4-FFF2-40B4-BE49-F238E27FC236}">
                  <a16:creationId xmlns:a16="http://schemas.microsoft.com/office/drawing/2014/main" id="{D8B71F67-FA6B-42F9-9D12-0547FCB4DAF9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9" name="图片 71">
              <a:extLst>
                <a:ext uri="{FF2B5EF4-FFF2-40B4-BE49-F238E27FC236}">
                  <a16:creationId xmlns:a16="http://schemas.microsoft.com/office/drawing/2014/main" id="{2B782F16-23BE-4FB8-B177-03D2AD3A2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0" name="文本框 72">
              <a:extLst>
                <a:ext uri="{FF2B5EF4-FFF2-40B4-BE49-F238E27FC236}">
                  <a16:creationId xmlns:a16="http://schemas.microsoft.com/office/drawing/2014/main" id="{0B849E64-7F67-49C7-BC93-6BED7E298D1D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02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1" name="文本框 73">
              <a:extLst>
                <a:ext uri="{FF2B5EF4-FFF2-40B4-BE49-F238E27FC236}">
                  <a16:creationId xmlns:a16="http://schemas.microsoft.com/office/drawing/2014/main" id="{8F0BADDC-2080-4F67-8F1C-2CF531CB3B25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Research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767630" y="2760943"/>
            <a:ext cx="2132772" cy="170423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0" name="矩形 11">
            <a:extLst>
              <a:ext uri="{FF2B5EF4-FFF2-40B4-BE49-F238E27FC236}">
                <a16:creationId xmlns:a16="http://schemas.microsoft.com/office/drawing/2014/main" id="{4B82984D-B7C5-49B1-8E59-800FBA803B1B}"/>
              </a:ext>
            </a:extLst>
          </p:cNvPr>
          <p:cNvSpPr/>
          <p:nvPr/>
        </p:nvSpPr>
        <p:spPr>
          <a:xfrm>
            <a:off x="3645479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1" name="组合 19">
            <a:extLst>
              <a:ext uri="{FF2B5EF4-FFF2-40B4-BE49-F238E27FC236}">
                <a16:creationId xmlns:a16="http://schemas.microsoft.com/office/drawing/2014/main" id="{3C96755D-9314-41A7-801A-C105704A8B35}"/>
              </a:ext>
            </a:extLst>
          </p:cNvPr>
          <p:cNvGrpSpPr/>
          <p:nvPr/>
        </p:nvGrpSpPr>
        <p:grpSpPr>
          <a:xfrm>
            <a:off x="3611439" y="4431881"/>
            <a:ext cx="2445155" cy="615988"/>
            <a:chOff x="3023160" y="2232513"/>
            <a:chExt cx="2790789" cy="615987"/>
          </a:xfrm>
        </p:grpSpPr>
        <p:sp>
          <p:nvSpPr>
            <p:cNvPr id="52" name="文本框 20">
              <a:extLst>
                <a:ext uri="{FF2B5EF4-FFF2-40B4-BE49-F238E27FC236}">
                  <a16:creationId xmlns:a16="http://schemas.microsoft.com/office/drawing/2014/main" id="{C358BDF8-CCD5-4721-A414-0D128A6DCC0D}"/>
                </a:ext>
              </a:extLst>
            </p:cNvPr>
            <p:cNvSpPr txBox="1"/>
            <p:nvPr/>
          </p:nvSpPr>
          <p:spPr>
            <a:xfrm>
              <a:off x="3043079" y="2232513"/>
              <a:ext cx="525459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성장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3" name="矩形 21">
              <a:extLst>
                <a:ext uri="{FF2B5EF4-FFF2-40B4-BE49-F238E27FC236}">
                  <a16:creationId xmlns:a16="http://schemas.microsoft.com/office/drawing/2014/main" id="{7751A070-D87A-48CA-92C2-026DF53D4C9F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성장하고 회전하는 이미지 직접적 표현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159977" y="2684445"/>
            <a:ext cx="2377075" cy="162756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4" name="矩形 11">
            <a:extLst>
              <a:ext uri="{FF2B5EF4-FFF2-40B4-BE49-F238E27FC236}">
                <a16:creationId xmlns:a16="http://schemas.microsoft.com/office/drawing/2014/main" id="{AE2E9136-1984-4C18-B4EB-3A789AAFFB48}"/>
              </a:ext>
            </a:extLst>
          </p:cNvPr>
          <p:cNvSpPr/>
          <p:nvPr/>
        </p:nvSpPr>
        <p:spPr>
          <a:xfrm>
            <a:off x="6160927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5" name="组合 19">
            <a:extLst>
              <a:ext uri="{FF2B5EF4-FFF2-40B4-BE49-F238E27FC236}">
                <a16:creationId xmlns:a16="http://schemas.microsoft.com/office/drawing/2014/main" id="{FF135910-7CF8-42B7-B80C-0A153D95D0FA}"/>
              </a:ext>
            </a:extLst>
          </p:cNvPr>
          <p:cNvGrpSpPr/>
          <p:nvPr/>
        </p:nvGrpSpPr>
        <p:grpSpPr>
          <a:xfrm>
            <a:off x="6126887" y="4431881"/>
            <a:ext cx="2445155" cy="615988"/>
            <a:chOff x="3023160" y="2232513"/>
            <a:chExt cx="2790789" cy="615987"/>
          </a:xfrm>
        </p:grpSpPr>
        <p:sp>
          <p:nvSpPr>
            <p:cNvPr id="56" name="文本框 20">
              <a:extLst>
                <a:ext uri="{FF2B5EF4-FFF2-40B4-BE49-F238E27FC236}">
                  <a16:creationId xmlns:a16="http://schemas.microsoft.com/office/drawing/2014/main" id="{BF91DDE3-57C3-4B2D-B3DF-20A9336889BA}"/>
                </a:ext>
              </a:extLst>
            </p:cNvPr>
            <p:cNvSpPr txBox="1"/>
            <p:nvPr/>
          </p:nvSpPr>
          <p:spPr>
            <a:xfrm>
              <a:off x="3043079" y="2232513"/>
              <a:ext cx="525459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조화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7" name="矩形 21">
              <a:extLst>
                <a:ext uri="{FF2B5EF4-FFF2-40B4-BE49-F238E27FC236}">
                  <a16:creationId xmlns:a16="http://schemas.microsoft.com/office/drawing/2014/main" id="{294A8739-9370-4349-A683-6A1C2277D188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이니셜로 회사의 약자를 표현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676376" y="2090419"/>
            <a:ext cx="2377075" cy="2159805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8" name="矩形 11">
            <a:extLst>
              <a:ext uri="{FF2B5EF4-FFF2-40B4-BE49-F238E27FC236}">
                <a16:creationId xmlns:a16="http://schemas.microsoft.com/office/drawing/2014/main" id="{4DF0CF44-5379-4653-B396-2F6765F1565C}"/>
              </a:ext>
            </a:extLst>
          </p:cNvPr>
          <p:cNvSpPr/>
          <p:nvPr/>
        </p:nvSpPr>
        <p:spPr>
          <a:xfrm>
            <a:off x="8676376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9" name="组合 19">
            <a:extLst>
              <a:ext uri="{FF2B5EF4-FFF2-40B4-BE49-F238E27FC236}">
                <a16:creationId xmlns:a16="http://schemas.microsoft.com/office/drawing/2014/main" id="{60F621C8-9781-42EE-A374-8D9AF4D6ACB2}"/>
              </a:ext>
            </a:extLst>
          </p:cNvPr>
          <p:cNvGrpSpPr/>
          <p:nvPr/>
        </p:nvGrpSpPr>
        <p:grpSpPr>
          <a:xfrm>
            <a:off x="8642336" y="4431881"/>
            <a:ext cx="2445155" cy="615988"/>
            <a:chOff x="3023160" y="2232513"/>
            <a:chExt cx="2790789" cy="615987"/>
          </a:xfrm>
        </p:grpSpPr>
        <p:sp>
          <p:nvSpPr>
            <p:cNvPr id="60" name="文本框 20">
              <a:extLst>
                <a:ext uri="{FF2B5EF4-FFF2-40B4-BE49-F238E27FC236}">
                  <a16:creationId xmlns:a16="http://schemas.microsoft.com/office/drawing/2014/main" id="{019708DD-F770-4554-B3BB-FC6ED49C37A2}"/>
                </a:ext>
              </a:extLst>
            </p:cNvPr>
            <p:cNvSpPr txBox="1"/>
            <p:nvPr/>
          </p:nvSpPr>
          <p:spPr>
            <a:xfrm>
              <a:off x="3043079" y="2232513"/>
              <a:ext cx="682805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특별함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61" name="矩形 21">
              <a:extLst>
                <a:ext uri="{FF2B5EF4-FFF2-40B4-BE49-F238E27FC236}">
                  <a16:creationId xmlns:a16="http://schemas.microsoft.com/office/drawing/2014/main" id="{7A5BFE7D-F4AD-43C8-8804-4CE351D331A4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글자자체로 회사를 표현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90963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11813" y="2610976"/>
            <a:ext cx="2979502" cy="215957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9185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95991" y="4431881"/>
            <a:ext cx="2445155" cy="615988"/>
            <a:chOff x="3023160" y="2232513"/>
            <a:chExt cx="2790789" cy="615987"/>
          </a:xfrm>
        </p:grpSpPr>
        <p:sp>
          <p:nvSpPr>
            <p:cNvPr id="21" name="文本框 20"/>
            <p:cNvSpPr txBox="1"/>
            <p:nvPr/>
          </p:nvSpPr>
          <p:spPr>
            <a:xfrm>
              <a:off x="3043079" y="2232513"/>
              <a:ext cx="525459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관리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각진 도형을 사용해 체계적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grpSp>
        <p:nvGrpSpPr>
          <p:cNvPr id="37" name="组合 69">
            <a:extLst>
              <a:ext uri="{FF2B5EF4-FFF2-40B4-BE49-F238E27FC236}">
                <a16:creationId xmlns:a16="http://schemas.microsoft.com/office/drawing/2014/main" id="{D3F4D47A-2A45-477C-A473-AAB5D3BC26BE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38" name="图文框 70">
              <a:extLst>
                <a:ext uri="{FF2B5EF4-FFF2-40B4-BE49-F238E27FC236}">
                  <a16:creationId xmlns:a16="http://schemas.microsoft.com/office/drawing/2014/main" id="{D8B71F67-FA6B-42F9-9D12-0547FCB4DAF9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9" name="图片 71">
              <a:extLst>
                <a:ext uri="{FF2B5EF4-FFF2-40B4-BE49-F238E27FC236}">
                  <a16:creationId xmlns:a16="http://schemas.microsoft.com/office/drawing/2014/main" id="{2B782F16-23BE-4FB8-B177-03D2AD3A2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0" name="文本框 72">
              <a:extLst>
                <a:ext uri="{FF2B5EF4-FFF2-40B4-BE49-F238E27FC236}">
                  <a16:creationId xmlns:a16="http://schemas.microsoft.com/office/drawing/2014/main" id="{0B849E64-7F67-49C7-BC93-6BED7E298D1D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02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1" name="文本框 73">
              <a:extLst>
                <a:ext uri="{FF2B5EF4-FFF2-40B4-BE49-F238E27FC236}">
                  <a16:creationId xmlns:a16="http://schemas.microsoft.com/office/drawing/2014/main" id="{8F0BADDC-2080-4F67-8F1C-2CF531CB3B25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Research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767630" y="2760943"/>
            <a:ext cx="2132772" cy="170423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0" name="矩形 11">
            <a:extLst>
              <a:ext uri="{FF2B5EF4-FFF2-40B4-BE49-F238E27FC236}">
                <a16:creationId xmlns:a16="http://schemas.microsoft.com/office/drawing/2014/main" id="{4B82984D-B7C5-49B1-8E59-800FBA803B1B}"/>
              </a:ext>
            </a:extLst>
          </p:cNvPr>
          <p:cNvSpPr/>
          <p:nvPr/>
        </p:nvSpPr>
        <p:spPr>
          <a:xfrm>
            <a:off x="3645479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1" name="组合 19">
            <a:extLst>
              <a:ext uri="{FF2B5EF4-FFF2-40B4-BE49-F238E27FC236}">
                <a16:creationId xmlns:a16="http://schemas.microsoft.com/office/drawing/2014/main" id="{3C96755D-9314-41A7-801A-C105704A8B35}"/>
              </a:ext>
            </a:extLst>
          </p:cNvPr>
          <p:cNvGrpSpPr/>
          <p:nvPr/>
        </p:nvGrpSpPr>
        <p:grpSpPr>
          <a:xfrm>
            <a:off x="3611439" y="4431881"/>
            <a:ext cx="2445155" cy="615988"/>
            <a:chOff x="3023160" y="2232513"/>
            <a:chExt cx="2790789" cy="615987"/>
          </a:xfrm>
        </p:grpSpPr>
        <p:sp>
          <p:nvSpPr>
            <p:cNvPr id="52" name="文本框 20">
              <a:extLst>
                <a:ext uri="{FF2B5EF4-FFF2-40B4-BE49-F238E27FC236}">
                  <a16:creationId xmlns:a16="http://schemas.microsoft.com/office/drawing/2014/main" id="{C358BDF8-CCD5-4721-A414-0D128A6DCC0D}"/>
                </a:ext>
              </a:extLst>
            </p:cNvPr>
            <p:cNvSpPr txBox="1"/>
            <p:nvPr/>
          </p:nvSpPr>
          <p:spPr>
            <a:xfrm>
              <a:off x="3043079" y="2232513"/>
              <a:ext cx="437639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3D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3" name="矩形 21">
              <a:extLst>
                <a:ext uri="{FF2B5EF4-FFF2-40B4-BE49-F238E27FC236}">
                  <a16:creationId xmlns:a16="http://schemas.microsoft.com/office/drawing/2014/main" id="{7751A070-D87A-48CA-92C2-026DF53D4C9F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입체적인 효과를 사용해 발전적이고 세련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126887" y="2684445"/>
            <a:ext cx="2377075" cy="162756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4" name="矩形 11">
            <a:extLst>
              <a:ext uri="{FF2B5EF4-FFF2-40B4-BE49-F238E27FC236}">
                <a16:creationId xmlns:a16="http://schemas.microsoft.com/office/drawing/2014/main" id="{AE2E9136-1984-4C18-B4EB-3A789AAFFB48}"/>
              </a:ext>
            </a:extLst>
          </p:cNvPr>
          <p:cNvSpPr/>
          <p:nvPr/>
        </p:nvSpPr>
        <p:spPr>
          <a:xfrm>
            <a:off x="6160927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5" name="组合 19">
            <a:extLst>
              <a:ext uri="{FF2B5EF4-FFF2-40B4-BE49-F238E27FC236}">
                <a16:creationId xmlns:a16="http://schemas.microsoft.com/office/drawing/2014/main" id="{FF135910-7CF8-42B7-B80C-0A153D95D0FA}"/>
              </a:ext>
            </a:extLst>
          </p:cNvPr>
          <p:cNvGrpSpPr/>
          <p:nvPr/>
        </p:nvGrpSpPr>
        <p:grpSpPr>
          <a:xfrm>
            <a:off x="6126887" y="4431881"/>
            <a:ext cx="2445155" cy="615988"/>
            <a:chOff x="3023160" y="2232513"/>
            <a:chExt cx="2790789" cy="615987"/>
          </a:xfrm>
        </p:grpSpPr>
        <p:sp>
          <p:nvSpPr>
            <p:cNvPr id="56" name="文本框 20">
              <a:extLst>
                <a:ext uri="{FF2B5EF4-FFF2-40B4-BE49-F238E27FC236}">
                  <a16:creationId xmlns:a16="http://schemas.microsoft.com/office/drawing/2014/main" id="{BF91DDE3-57C3-4B2D-B3DF-20A9336889BA}"/>
                </a:ext>
              </a:extLst>
            </p:cNvPr>
            <p:cNvSpPr txBox="1"/>
            <p:nvPr/>
          </p:nvSpPr>
          <p:spPr>
            <a:xfrm>
              <a:off x="3043079" y="2232513"/>
              <a:ext cx="682805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보편화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7" name="矩形 21">
              <a:extLst>
                <a:ext uri="{FF2B5EF4-FFF2-40B4-BE49-F238E27FC236}">
                  <a16:creationId xmlns:a16="http://schemas.microsoft.com/office/drawing/2014/main" id="{294A8739-9370-4349-A683-6A1C2277D188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가장 기본적인 안정적인 로고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963284" y="2533271"/>
            <a:ext cx="1803257" cy="215957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8" name="矩形 11">
            <a:extLst>
              <a:ext uri="{FF2B5EF4-FFF2-40B4-BE49-F238E27FC236}">
                <a16:creationId xmlns:a16="http://schemas.microsoft.com/office/drawing/2014/main" id="{4DF0CF44-5379-4653-B396-2F6765F1565C}"/>
              </a:ext>
            </a:extLst>
          </p:cNvPr>
          <p:cNvSpPr/>
          <p:nvPr/>
        </p:nvSpPr>
        <p:spPr>
          <a:xfrm>
            <a:off x="8676376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9" name="组合 19">
            <a:extLst>
              <a:ext uri="{FF2B5EF4-FFF2-40B4-BE49-F238E27FC236}">
                <a16:creationId xmlns:a16="http://schemas.microsoft.com/office/drawing/2014/main" id="{60F621C8-9781-42EE-A374-8D9AF4D6ACB2}"/>
              </a:ext>
            </a:extLst>
          </p:cNvPr>
          <p:cNvGrpSpPr/>
          <p:nvPr/>
        </p:nvGrpSpPr>
        <p:grpSpPr>
          <a:xfrm>
            <a:off x="8642336" y="4431881"/>
            <a:ext cx="2445155" cy="615988"/>
            <a:chOff x="3023160" y="2232513"/>
            <a:chExt cx="2790789" cy="615987"/>
          </a:xfrm>
        </p:grpSpPr>
        <p:sp>
          <p:nvSpPr>
            <p:cNvPr id="60" name="文本框 20">
              <a:extLst>
                <a:ext uri="{FF2B5EF4-FFF2-40B4-BE49-F238E27FC236}">
                  <a16:creationId xmlns:a16="http://schemas.microsoft.com/office/drawing/2014/main" id="{019708DD-F770-4554-B3BB-FC6ED49C37A2}"/>
                </a:ext>
              </a:extLst>
            </p:cNvPr>
            <p:cNvSpPr txBox="1"/>
            <p:nvPr/>
          </p:nvSpPr>
          <p:spPr>
            <a:xfrm>
              <a:off x="3043079" y="2232513"/>
              <a:ext cx="682805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포인트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61" name="矩形 21">
              <a:extLst>
                <a:ext uri="{FF2B5EF4-FFF2-40B4-BE49-F238E27FC236}">
                  <a16:creationId xmlns:a16="http://schemas.microsoft.com/office/drawing/2014/main" id="{7A5BFE7D-F4AD-43C8-8804-4CE351D331A4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특정 문양을 통해 컬러와 매치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812050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45461" y="2896985"/>
            <a:ext cx="2274956" cy="187356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9185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95991" y="4431881"/>
            <a:ext cx="2445155" cy="615988"/>
            <a:chOff x="3023160" y="2232513"/>
            <a:chExt cx="2790789" cy="615987"/>
          </a:xfrm>
        </p:grpSpPr>
        <p:sp>
          <p:nvSpPr>
            <p:cNvPr id="21" name="文本框 20"/>
            <p:cNvSpPr txBox="1"/>
            <p:nvPr/>
          </p:nvSpPr>
          <p:spPr>
            <a:xfrm>
              <a:off x="3043079" y="2232513"/>
              <a:ext cx="525459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상징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가장 보편적인 아이콘을 사용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grpSp>
        <p:nvGrpSpPr>
          <p:cNvPr id="37" name="组合 69">
            <a:extLst>
              <a:ext uri="{FF2B5EF4-FFF2-40B4-BE49-F238E27FC236}">
                <a16:creationId xmlns:a16="http://schemas.microsoft.com/office/drawing/2014/main" id="{D3F4D47A-2A45-477C-A473-AAB5D3BC26BE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38" name="图文框 70">
              <a:extLst>
                <a:ext uri="{FF2B5EF4-FFF2-40B4-BE49-F238E27FC236}">
                  <a16:creationId xmlns:a16="http://schemas.microsoft.com/office/drawing/2014/main" id="{D8B71F67-FA6B-42F9-9D12-0547FCB4DAF9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9" name="图片 71">
              <a:extLst>
                <a:ext uri="{FF2B5EF4-FFF2-40B4-BE49-F238E27FC236}">
                  <a16:creationId xmlns:a16="http://schemas.microsoft.com/office/drawing/2014/main" id="{2B782F16-23BE-4FB8-B177-03D2AD3A2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0" name="文本框 72">
              <a:extLst>
                <a:ext uri="{FF2B5EF4-FFF2-40B4-BE49-F238E27FC236}">
                  <a16:creationId xmlns:a16="http://schemas.microsoft.com/office/drawing/2014/main" id="{0B849E64-7F67-49C7-BC93-6BED7E298D1D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02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1" name="文本框 73">
              <a:extLst>
                <a:ext uri="{FF2B5EF4-FFF2-40B4-BE49-F238E27FC236}">
                  <a16:creationId xmlns:a16="http://schemas.microsoft.com/office/drawing/2014/main" id="{8F0BADDC-2080-4F67-8F1C-2CF531CB3B25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Research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502354" y="3083095"/>
            <a:ext cx="2628504" cy="126488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0" name="矩形 11">
            <a:extLst>
              <a:ext uri="{FF2B5EF4-FFF2-40B4-BE49-F238E27FC236}">
                <a16:creationId xmlns:a16="http://schemas.microsoft.com/office/drawing/2014/main" id="{4B82984D-B7C5-49B1-8E59-800FBA803B1B}"/>
              </a:ext>
            </a:extLst>
          </p:cNvPr>
          <p:cNvSpPr/>
          <p:nvPr/>
        </p:nvSpPr>
        <p:spPr>
          <a:xfrm>
            <a:off x="3645479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1" name="组合 19">
            <a:extLst>
              <a:ext uri="{FF2B5EF4-FFF2-40B4-BE49-F238E27FC236}">
                <a16:creationId xmlns:a16="http://schemas.microsoft.com/office/drawing/2014/main" id="{3C96755D-9314-41A7-801A-C105704A8B35}"/>
              </a:ext>
            </a:extLst>
          </p:cNvPr>
          <p:cNvGrpSpPr/>
          <p:nvPr/>
        </p:nvGrpSpPr>
        <p:grpSpPr>
          <a:xfrm>
            <a:off x="3611439" y="4431881"/>
            <a:ext cx="2445155" cy="615988"/>
            <a:chOff x="3023160" y="2232513"/>
            <a:chExt cx="2790789" cy="615987"/>
          </a:xfrm>
        </p:grpSpPr>
        <p:sp>
          <p:nvSpPr>
            <p:cNvPr id="52" name="文本框 20">
              <a:extLst>
                <a:ext uri="{FF2B5EF4-FFF2-40B4-BE49-F238E27FC236}">
                  <a16:creationId xmlns:a16="http://schemas.microsoft.com/office/drawing/2014/main" id="{C358BDF8-CCD5-4721-A414-0D128A6DCC0D}"/>
                </a:ext>
              </a:extLst>
            </p:cNvPr>
            <p:cNvSpPr txBox="1"/>
            <p:nvPr/>
          </p:nvSpPr>
          <p:spPr>
            <a:xfrm>
              <a:off x="3043079" y="2232513"/>
              <a:ext cx="525459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협력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3" name="矩形 21">
              <a:extLst>
                <a:ext uri="{FF2B5EF4-FFF2-40B4-BE49-F238E27FC236}">
                  <a16:creationId xmlns:a16="http://schemas.microsoft.com/office/drawing/2014/main" id="{7751A070-D87A-48CA-92C2-026DF53D4C9F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텍스트디자인에 상징적 아이콘 사용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056594" y="2760943"/>
            <a:ext cx="2407140" cy="141502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4" name="矩形 11">
            <a:extLst>
              <a:ext uri="{FF2B5EF4-FFF2-40B4-BE49-F238E27FC236}">
                <a16:creationId xmlns:a16="http://schemas.microsoft.com/office/drawing/2014/main" id="{AE2E9136-1984-4C18-B4EB-3A789AAFFB48}"/>
              </a:ext>
            </a:extLst>
          </p:cNvPr>
          <p:cNvSpPr/>
          <p:nvPr/>
        </p:nvSpPr>
        <p:spPr>
          <a:xfrm>
            <a:off x="6160927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5" name="组合 19">
            <a:extLst>
              <a:ext uri="{FF2B5EF4-FFF2-40B4-BE49-F238E27FC236}">
                <a16:creationId xmlns:a16="http://schemas.microsoft.com/office/drawing/2014/main" id="{FF135910-7CF8-42B7-B80C-0A153D95D0FA}"/>
              </a:ext>
            </a:extLst>
          </p:cNvPr>
          <p:cNvGrpSpPr/>
          <p:nvPr/>
        </p:nvGrpSpPr>
        <p:grpSpPr>
          <a:xfrm>
            <a:off x="6126887" y="4431881"/>
            <a:ext cx="2445155" cy="615988"/>
            <a:chOff x="3023160" y="2232513"/>
            <a:chExt cx="2790789" cy="615987"/>
          </a:xfrm>
        </p:grpSpPr>
        <p:sp>
          <p:nvSpPr>
            <p:cNvPr id="56" name="文本框 20">
              <a:extLst>
                <a:ext uri="{FF2B5EF4-FFF2-40B4-BE49-F238E27FC236}">
                  <a16:creationId xmlns:a16="http://schemas.microsoft.com/office/drawing/2014/main" id="{BF91DDE3-57C3-4B2D-B3DF-20A9336889BA}"/>
                </a:ext>
              </a:extLst>
            </p:cNvPr>
            <p:cNvSpPr txBox="1"/>
            <p:nvPr/>
          </p:nvSpPr>
          <p:spPr>
            <a:xfrm>
              <a:off x="3043079" y="2232513"/>
              <a:ext cx="682805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차별화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7" name="矩形 21">
              <a:extLst>
                <a:ext uri="{FF2B5EF4-FFF2-40B4-BE49-F238E27FC236}">
                  <a16:creationId xmlns:a16="http://schemas.microsoft.com/office/drawing/2014/main" id="{294A8739-9370-4349-A683-6A1C2277D188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같은 계열 로고와 다른 차별화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707221" y="2467107"/>
            <a:ext cx="2030607" cy="2009606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8" name="矩形 11">
            <a:extLst>
              <a:ext uri="{FF2B5EF4-FFF2-40B4-BE49-F238E27FC236}">
                <a16:creationId xmlns:a16="http://schemas.microsoft.com/office/drawing/2014/main" id="{4DF0CF44-5379-4653-B396-2F6765F1565C}"/>
              </a:ext>
            </a:extLst>
          </p:cNvPr>
          <p:cNvSpPr/>
          <p:nvPr/>
        </p:nvSpPr>
        <p:spPr>
          <a:xfrm>
            <a:off x="8676376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9" name="组合 19">
            <a:extLst>
              <a:ext uri="{FF2B5EF4-FFF2-40B4-BE49-F238E27FC236}">
                <a16:creationId xmlns:a16="http://schemas.microsoft.com/office/drawing/2014/main" id="{60F621C8-9781-42EE-A374-8D9AF4D6ACB2}"/>
              </a:ext>
            </a:extLst>
          </p:cNvPr>
          <p:cNvGrpSpPr/>
          <p:nvPr/>
        </p:nvGrpSpPr>
        <p:grpSpPr>
          <a:xfrm>
            <a:off x="8642336" y="4431881"/>
            <a:ext cx="2445155" cy="615988"/>
            <a:chOff x="3023160" y="2232513"/>
            <a:chExt cx="2790789" cy="615987"/>
          </a:xfrm>
        </p:grpSpPr>
        <p:sp>
          <p:nvSpPr>
            <p:cNvPr id="60" name="文本框 20">
              <a:extLst>
                <a:ext uri="{FF2B5EF4-FFF2-40B4-BE49-F238E27FC236}">
                  <a16:creationId xmlns:a16="http://schemas.microsoft.com/office/drawing/2014/main" id="{019708DD-F770-4554-B3BB-FC6ED49C37A2}"/>
                </a:ext>
              </a:extLst>
            </p:cNvPr>
            <p:cNvSpPr txBox="1"/>
            <p:nvPr/>
          </p:nvSpPr>
          <p:spPr>
            <a:xfrm>
              <a:off x="3043079" y="2232513"/>
              <a:ext cx="682805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다양성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61" name="矩形 21">
              <a:extLst>
                <a:ext uri="{FF2B5EF4-FFF2-40B4-BE49-F238E27FC236}">
                  <a16:creationId xmlns:a16="http://schemas.microsoft.com/office/drawing/2014/main" id="{7A5BFE7D-F4AD-43C8-8804-4CE351D331A4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이미지와 텍스트디자인 모두 사용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764768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482247" y="2075662"/>
            <a:ext cx="4017188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604340" y="2100989"/>
            <a:ext cx="583295" cy="583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7509" y="2076334"/>
            <a:ext cx="47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zh-CN" altLang="en-US" sz="3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7627" y="2134518"/>
            <a:ext cx="30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컨셉도출</a:t>
            </a:r>
            <a:endParaRPr lang="zh-CN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482247" y="2997394"/>
            <a:ext cx="4017188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604340" y="3022721"/>
            <a:ext cx="583295" cy="583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67509" y="2998066"/>
            <a:ext cx="47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zh-CN" altLang="en-US" sz="3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17627" y="3056250"/>
            <a:ext cx="30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리서치</a:t>
            </a:r>
            <a:endParaRPr lang="zh-CN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485055" y="3931412"/>
            <a:ext cx="4017188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607149" y="3956738"/>
            <a:ext cx="583295" cy="583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70317" y="3932084"/>
            <a:ext cx="47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zh-CN" altLang="en-US" sz="3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320435" y="3990268"/>
            <a:ext cx="30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스케치</a:t>
            </a:r>
            <a:endParaRPr lang="zh-CN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485055" y="4853144"/>
            <a:ext cx="4017188" cy="648105"/>
          </a:xfrm>
          <a:prstGeom prst="roundRect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607149" y="4878470"/>
            <a:ext cx="583295" cy="583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70317" y="4853816"/>
            <a:ext cx="47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4</a:t>
            </a:r>
            <a:endParaRPr lang="zh-CN" altLang="en-US" sz="3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20435" y="4912000"/>
            <a:ext cx="30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시안</a:t>
            </a:r>
            <a:endParaRPr lang="zh-CN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78007" y="987752"/>
            <a:ext cx="6329303" cy="5060877"/>
            <a:chOff x="773222" y="-278124"/>
            <a:chExt cx="8494029" cy="6791780"/>
          </a:xfrm>
        </p:grpSpPr>
        <p:sp>
          <p:nvSpPr>
            <p:cNvPr id="27" name="图文框 26"/>
            <p:cNvSpPr/>
            <p:nvPr/>
          </p:nvSpPr>
          <p:spPr>
            <a:xfrm>
              <a:off x="3768011" y="1181869"/>
              <a:ext cx="4650475" cy="4650475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1624347" y="-1129249"/>
              <a:ext cx="6791780" cy="849402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2384503" y="2912357"/>
            <a:ext cx="2702186" cy="1846926"/>
            <a:chOff x="3443738" y="373896"/>
            <a:chExt cx="2123128" cy="1451143"/>
          </a:xfrm>
        </p:grpSpPr>
        <p:sp>
          <p:nvSpPr>
            <p:cNvPr id="31" name="文本框 30"/>
            <p:cNvSpPr txBox="1"/>
            <p:nvPr/>
          </p:nvSpPr>
          <p:spPr>
            <a:xfrm>
              <a:off x="3443738" y="373896"/>
              <a:ext cx="2123128" cy="1233293"/>
            </a:xfrm>
            <a:prstGeom prst="rect">
              <a:avLst/>
            </a:prstGeom>
            <a:noFill/>
            <a:scene3d>
              <a:camera prst="orthographicFront">
                <a:rot lat="0" lon="21599987" rev="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96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목차</a:t>
              </a:r>
              <a:endParaRPr lang="zh-CN" altLang="en-US" sz="96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49997" y="1499165"/>
              <a:ext cx="1964618" cy="325874"/>
            </a:xfrm>
            <a:prstGeom prst="rect">
              <a:avLst/>
            </a:prstGeom>
            <a:noFill/>
            <a:scene3d>
              <a:camera prst="orthographicFront">
                <a:rot lat="0" lon="21599987" rev="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latin typeface="Rix고딕 B" panose="02020603020101020101" pitchFamily="18" charset="-127"/>
                  <a:ea typeface="Rix고딕 B" panose="02020603020101020101" pitchFamily="18" charset="-127"/>
                </a:rPr>
                <a:t>CONTENTS</a:t>
              </a:r>
              <a:endParaRPr lang="zh-CN" altLang="en-US" sz="20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25991" y="3222083"/>
            <a:ext cx="2656625" cy="102766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9185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95991" y="4431881"/>
            <a:ext cx="2445155" cy="615988"/>
            <a:chOff x="3023160" y="2232513"/>
            <a:chExt cx="2790789" cy="615987"/>
          </a:xfrm>
        </p:grpSpPr>
        <p:sp>
          <p:nvSpPr>
            <p:cNvPr id="21" name="文本框 20"/>
            <p:cNvSpPr txBox="1"/>
            <p:nvPr/>
          </p:nvSpPr>
          <p:spPr>
            <a:xfrm>
              <a:off x="3043079" y="2232513"/>
              <a:ext cx="682805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융통성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누구나 편하게 볼 수 있는 디자인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grpSp>
        <p:nvGrpSpPr>
          <p:cNvPr id="37" name="组合 69">
            <a:extLst>
              <a:ext uri="{FF2B5EF4-FFF2-40B4-BE49-F238E27FC236}">
                <a16:creationId xmlns:a16="http://schemas.microsoft.com/office/drawing/2014/main" id="{D3F4D47A-2A45-477C-A473-AAB5D3BC26BE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38" name="图文框 70">
              <a:extLst>
                <a:ext uri="{FF2B5EF4-FFF2-40B4-BE49-F238E27FC236}">
                  <a16:creationId xmlns:a16="http://schemas.microsoft.com/office/drawing/2014/main" id="{D8B71F67-FA6B-42F9-9D12-0547FCB4DAF9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9" name="图片 71">
              <a:extLst>
                <a:ext uri="{FF2B5EF4-FFF2-40B4-BE49-F238E27FC236}">
                  <a16:creationId xmlns:a16="http://schemas.microsoft.com/office/drawing/2014/main" id="{2B782F16-23BE-4FB8-B177-03D2AD3A2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0" name="文本框 72">
              <a:extLst>
                <a:ext uri="{FF2B5EF4-FFF2-40B4-BE49-F238E27FC236}">
                  <a16:creationId xmlns:a16="http://schemas.microsoft.com/office/drawing/2014/main" id="{0B849E64-7F67-49C7-BC93-6BED7E298D1D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02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1" name="文本框 73">
              <a:extLst>
                <a:ext uri="{FF2B5EF4-FFF2-40B4-BE49-F238E27FC236}">
                  <a16:creationId xmlns:a16="http://schemas.microsoft.com/office/drawing/2014/main" id="{8F0BADDC-2080-4F67-8F1C-2CF531CB3B25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Research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642556" y="2801390"/>
            <a:ext cx="2377075" cy="150106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0" name="矩形 11">
            <a:extLst>
              <a:ext uri="{FF2B5EF4-FFF2-40B4-BE49-F238E27FC236}">
                <a16:creationId xmlns:a16="http://schemas.microsoft.com/office/drawing/2014/main" id="{4B82984D-B7C5-49B1-8E59-800FBA803B1B}"/>
              </a:ext>
            </a:extLst>
          </p:cNvPr>
          <p:cNvSpPr/>
          <p:nvPr/>
        </p:nvSpPr>
        <p:spPr>
          <a:xfrm>
            <a:off x="3645479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1" name="组合 19">
            <a:extLst>
              <a:ext uri="{FF2B5EF4-FFF2-40B4-BE49-F238E27FC236}">
                <a16:creationId xmlns:a16="http://schemas.microsoft.com/office/drawing/2014/main" id="{3C96755D-9314-41A7-801A-C105704A8B35}"/>
              </a:ext>
            </a:extLst>
          </p:cNvPr>
          <p:cNvGrpSpPr/>
          <p:nvPr/>
        </p:nvGrpSpPr>
        <p:grpSpPr>
          <a:xfrm>
            <a:off x="3611439" y="4431881"/>
            <a:ext cx="2445155" cy="615988"/>
            <a:chOff x="3023160" y="2232513"/>
            <a:chExt cx="2790789" cy="615987"/>
          </a:xfrm>
        </p:grpSpPr>
        <p:sp>
          <p:nvSpPr>
            <p:cNvPr id="52" name="文本框 20">
              <a:extLst>
                <a:ext uri="{FF2B5EF4-FFF2-40B4-BE49-F238E27FC236}">
                  <a16:creationId xmlns:a16="http://schemas.microsoft.com/office/drawing/2014/main" id="{C358BDF8-CCD5-4721-A414-0D128A6DCC0D}"/>
                </a:ext>
              </a:extLst>
            </p:cNvPr>
            <p:cNvSpPr txBox="1"/>
            <p:nvPr/>
          </p:nvSpPr>
          <p:spPr>
            <a:xfrm>
              <a:off x="3043079" y="2232513"/>
              <a:ext cx="682805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디지털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3" name="矩形 21">
              <a:extLst>
                <a:ext uri="{FF2B5EF4-FFF2-40B4-BE49-F238E27FC236}">
                  <a16:creationId xmlns:a16="http://schemas.microsoft.com/office/drawing/2014/main" id="{7751A070-D87A-48CA-92C2-026DF53D4C9F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텍스트와 이미지를 </a:t>
              </a:r>
              <a:r>
                <a:rPr lang="ko-KR" altLang="en-US" sz="1000" dirty="0" err="1">
                  <a:latin typeface="Rix고딕 L" panose="02020603020101020101" pitchFamily="18" charset="-127"/>
                  <a:ea typeface="Rix고딕 L" panose="02020603020101020101" pitchFamily="18" charset="-127"/>
                </a:rPr>
                <a:t>각지게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 디자인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130862" y="2866151"/>
            <a:ext cx="2407140" cy="141502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4" name="矩形 11">
            <a:extLst>
              <a:ext uri="{FF2B5EF4-FFF2-40B4-BE49-F238E27FC236}">
                <a16:creationId xmlns:a16="http://schemas.microsoft.com/office/drawing/2014/main" id="{AE2E9136-1984-4C18-B4EB-3A789AAFFB48}"/>
              </a:ext>
            </a:extLst>
          </p:cNvPr>
          <p:cNvSpPr/>
          <p:nvPr/>
        </p:nvSpPr>
        <p:spPr>
          <a:xfrm>
            <a:off x="6160927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5" name="组合 19">
            <a:extLst>
              <a:ext uri="{FF2B5EF4-FFF2-40B4-BE49-F238E27FC236}">
                <a16:creationId xmlns:a16="http://schemas.microsoft.com/office/drawing/2014/main" id="{FF135910-7CF8-42B7-B80C-0A153D95D0FA}"/>
              </a:ext>
            </a:extLst>
          </p:cNvPr>
          <p:cNvGrpSpPr/>
          <p:nvPr/>
        </p:nvGrpSpPr>
        <p:grpSpPr>
          <a:xfrm>
            <a:off x="6126887" y="4431881"/>
            <a:ext cx="2445155" cy="615988"/>
            <a:chOff x="3023160" y="2232513"/>
            <a:chExt cx="2790789" cy="615987"/>
          </a:xfrm>
        </p:grpSpPr>
        <p:sp>
          <p:nvSpPr>
            <p:cNvPr id="56" name="文本框 20">
              <a:extLst>
                <a:ext uri="{FF2B5EF4-FFF2-40B4-BE49-F238E27FC236}">
                  <a16:creationId xmlns:a16="http://schemas.microsoft.com/office/drawing/2014/main" id="{BF91DDE3-57C3-4B2D-B3DF-20A9336889BA}"/>
                </a:ext>
              </a:extLst>
            </p:cNvPr>
            <p:cNvSpPr txBox="1"/>
            <p:nvPr/>
          </p:nvSpPr>
          <p:spPr>
            <a:xfrm>
              <a:off x="3043079" y="2232513"/>
              <a:ext cx="682805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latin typeface="Rix고딕 L" panose="02020603020101020101" pitchFamily="18" charset="-127"/>
                  <a:ea typeface="Rix고딕 L" panose="02020603020101020101" pitchFamily="18" charset="-127"/>
                </a:rPr>
                <a:t>전연령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7" name="矩形 21">
              <a:extLst>
                <a:ext uri="{FF2B5EF4-FFF2-40B4-BE49-F238E27FC236}">
                  <a16:creationId xmlns:a16="http://schemas.microsoft.com/office/drawing/2014/main" id="{294A8739-9370-4349-A683-6A1C2277D188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남녀노소 누구나 이해하기 쉬운 아이콘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707221" y="2730731"/>
            <a:ext cx="2346230" cy="174598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8" name="矩形 11">
            <a:extLst>
              <a:ext uri="{FF2B5EF4-FFF2-40B4-BE49-F238E27FC236}">
                <a16:creationId xmlns:a16="http://schemas.microsoft.com/office/drawing/2014/main" id="{4DF0CF44-5379-4653-B396-2F6765F1565C}"/>
              </a:ext>
            </a:extLst>
          </p:cNvPr>
          <p:cNvSpPr/>
          <p:nvPr/>
        </p:nvSpPr>
        <p:spPr>
          <a:xfrm>
            <a:off x="8676376" y="4312005"/>
            <a:ext cx="2377075" cy="1079907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9" name="组合 19">
            <a:extLst>
              <a:ext uri="{FF2B5EF4-FFF2-40B4-BE49-F238E27FC236}">
                <a16:creationId xmlns:a16="http://schemas.microsoft.com/office/drawing/2014/main" id="{60F621C8-9781-42EE-A374-8D9AF4D6ACB2}"/>
              </a:ext>
            </a:extLst>
          </p:cNvPr>
          <p:cNvGrpSpPr/>
          <p:nvPr/>
        </p:nvGrpSpPr>
        <p:grpSpPr>
          <a:xfrm>
            <a:off x="8642336" y="4431881"/>
            <a:ext cx="2445155" cy="615988"/>
            <a:chOff x="3023160" y="2232513"/>
            <a:chExt cx="2790789" cy="615987"/>
          </a:xfrm>
        </p:grpSpPr>
        <p:sp>
          <p:nvSpPr>
            <p:cNvPr id="60" name="文本框 20">
              <a:extLst>
                <a:ext uri="{FF2B5EF4-FFF2-40B4-BE49-F238E27FC236}">
                  <a16:creationId xmlns:a16="http://schemas.microsoft.com/office/drawing/2014/main" id="{019708DD-F770-4554-B3BB-FC6ED49C37A2}"/>
                </a:ext>
              </a:extLst>
            </p:cNvPr>
            <p:cNvSpPr txBox="1"/>
            <p:nvPr/>
          </p:nvSpPr>
          <p:spPr>
            <a:xfrm>
              <a:off x="3043079" y="2232513"/>
              <a:ext cx="1045064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선과 텍스트</a:t>
              </a:r>
              <a:endParaRPr lang="en-US" altLang="zh-CN" sz="1200" b="1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61" name="矩形 21">
              <a:extLst>
                <a:ext uri="{FF2B5EF4-FFF2-40B4-BE49-F238E27FC236}">
                  <a16:creationId xmlns:a16="http://schemas.microsoft.com/office/drawing/2014/main" id="{7A5BFE7D-F4AD-43C8-8804-4CE351D331A4}"/>
                </a:ext>
              </a:extLst>
            </p:cNvPr>
            <p:cNvSpPr/>
            <p:nvPr/>
          </p:nvSpPr>
          <p:spPr>
            <a:xfrm>
              <a:off x="3023160" y="2571180"/>
              <a:ext cx="2790789" cy="277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단순한 선을 사용하여 깔끔한 디자인</a:t>
              </a:r>
              <a:endParaRPr lang="zh-CN" altLang="en-US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69646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01151" y="1321019"/>
            <a:ext cx="2422721" cy="169275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 dirty="0">
              <a:solidFill>
                <a:schemeClr val="tx1"/>
              </a:solidFill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9374" y="3028363"/>
            <a:ext cx="1721933" cy="17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1491934" y="4750293"/>
            <a:ext cx="3104833" cy="171889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tx1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57153" y="1528551"/>
            <a:ext cx="1277693" cy="127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00164" y="4797698"/>
            <a:ext cx="3103368" cy="162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/>
          <p:cNvSpPr/>
          <p:nvPr/>
        </p:nvSpPr>
        <p:spPr>
          <a:xfrm>
            <a:off x="7658327" y="1312496"/>
            <a:ext cx="3104833" cy="171889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tx1"/>
              </a:solidFill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5074" y="3031397"/>
            <a:ext cx="3098135" cy="17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矩形 62"/>
          <p:cNvSpPr/>
          <p:nvPr/>
        </p:nvSpPr>
        <p:spPr>
          <a:xfrm>
            <a:off x="7658327" y="4750294"/>
            <a:ext cx="3177534" cy="151356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tx1"/>
              </a:solidFill>
            </a:endParaRPr>
          </a:p>
        </p:txBody>
      </p:sp>
      <p:pic>
        <p:nvPicPr>
          <p:cNvPr id="6160" name="Picture 16" descr="C:\Users\Administrator\AppData\Roaming\360se6\Application\User Data\temp\330727-150R20125569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7"/>
          <a:stretch>
            <a:fillRect/>
          </a:stretch>
        </p:blipFill>
        <p:spPr bwMode="auto">
          <a:xfrm>
            <a:off x="4558358" y="3028365"/>
            <a:ext cx="3103368" cy="1721932"/>
          </a:xfrm>
          <a:prstGeom prst="rect">
            <a:avLst/>
          </a:prstGeom>
          <a:solidFill>
            <a:srgbClr val="BC362D"/>
          </a:solidFill>
        </p:spPr>
      </p:pic>
      <p:sp>
        <p:nvSpPr>
          <p:cNvPr id="39" name="矩形 38"/>
          <p:cNvSpPr/>
          <p:nvPr/>
        </p:nvSpPr>
        <p:spPr>
          <a:xfrm>
            <a:off x="4553493" y="3031395"/>
            <a:ext cx="3104834" cy="1718899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6704" y="3199025"/>
            <a:ext cx="765207" cy="765209"/>
            <a:chOff x="5718861" y="3224478"/>
            <a:chExt cx="765207" cy="765209"/>
          </a:xfrm>
        </p:grpSpPr>
        <p:sp>
          <p:nvSpPr>
            <p:cNvPr id="47" name="Freeform 55"/>
            <p:cNvSpPr>
              <a:spLocks noEditPoints="1"/>
            </p:cNvSpPr>
            <p:nvPr/>
          </p:nvSpPr>
          <p:spPr bwMode="auto">
            <a:xfrm>
              <a:off x="5718861" y="3224478"/>
              <a:ext cx="765207" cy="765209"/>
            </a:xfrm>
            <a:custGeom>
              <a:avLst/>
              <a:gdLst>
                <a:gd name="T0" fmla="*/ 114 w 120"/>
                <a:gd name="T1" fmla="*/ 0 h 120"/>
                <a:gd name="T2" fmla="*/ 6 w 120"/>
                <a:gd name="T3" fmla="*/ 0 h 120"/>
                <a:gd name="T4" fmla="*/ 0 w 120"/>
                <a:gd name="T5" fmla="*/ 6 h 120"/>
                <a:gd name="T6" fmla="*/ 0 w 120"/>
                <a:gd name="T7" fmla="*/ 84 h 120"/>
                <a:gd name="T8" fmla="*/ 6 w 120"/>
                <a:gd name="T9" fmla="*/ 90 h 120"/>
                <a:gd name="T10" fmla="*/ 45 w 120"/>
                <a:gd name="T11" fmla="*/ 90 h 120"/>
                <a:gd name="T12" fmla="*/ 30 w 120"/>
                <a:gd name="T13" fmla="*/ 115 h 120"/>
                <a:gd name="T14" fmla="*/ 32 w 120"/>
                <a:gd name="T15" fmla="*/ 120 h 120"/>
                <a:gd name="T16" fmla="*/ 36 w 120"/>
                <a:gd name="T17" fmla="*/ 118 h 120"/>
                <a:gd name="T18" fmla="*/ 52 w 120"/>
                <a:gd name="T19" fmla="*/ 90 h 120"/>
                <a:gd name="T20" fmla="*/ 68 w 120"/>
                <a:gd name="T21" fmla="*/ 90 h 120"/>
                <a:gd name="T22" fmla="*/ 84 w 120"/>
                <a:gd name="T23" fmla="*/ 118 h 120"/>
                <a:gd name="T24" fmla="*/ 88 w 120"/>
                <a:gd name="T25" fmla="*/ 120 h 120"/>
                <a:gd name="T26" fmla="*/ 90 w 120"/>
                <a:gd name="T27" fmla="*/ 115 h 120"/>
                <a:gd name="T28" fmla="*/ 75 w 120"/>
                <a:gd name="T29" fmla="*/ 90 h 120"/>
                <a:gd name="T30" fmla="*/ 114 w 120"/>
                <a:gd name="T31" fmla="*/ 90 h 120"/>
                <a:gd name="T32" fmla="*/ 120 w 120"/>
                <a:gd name="T33" fmla="*/ 84 h 120"/>
                <a:gd name="T34" fmla="*/ 120 w 120"/>
                <a:gd name="T35" fmla="*/ 6 h 120"/>
                <a:gd name="T36" fmla="*/ 114 w 120"/>
                <a:gd name="T37" fmla="*/ 0 h 120"/>
                <a:gd name="T38" fmla="*/ 114 w 120"/>
                <a:gd name="T39" fmla="*/ 84 h 120"/>
                <a:gd name="T40" fmla="*/ 6 w 120"/>
                <a:gd name="T41" fmla="*/ 84 h 120"/>
                <a:gd name="T42" fmla="*/ 6 w 120"/>
                <a:gd name="T43" fmla="*/ 6 h 120"/>
                <a:gd name="T44" fmla="*/ 114 w 120"/>
                <a:gd name="T45" fmla="*/ 6 h 120"/>
                <a:gd name="T46" fmla="*/ 114 w 120"/>
                <a:gd name="T47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20">
                  <a:moveTo>
                    <a:pt x="11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30" y="117"/>
                    <a:pt x="30" y="119"/>
                    <a:pt x="32" y="120"/>
                  </a:cubicBezTo>
                  <a:cubicBezTo>
                    <a:pt x="33" y="120"/>
                    <a:pt x="35" y="120"/>
                    <a:pt x="36" y="118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5" y="120"/>
                    <a:pt x="87" y="120"/>
                    <a:pt x="88" y="120"/>
                  </a:cubicBezTo>
                  <a:cubicBezTo>
                    <a:pt x="90" y="119"/>
                    <a:pt x="90" y="117"/>
                    <a:pt x="90" y="115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17" y="90"/>
                    <a:pt x="120" y="87"/>
                    <a:pt x="120" y="84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3"/>
                    <a:pt x="117" y="0"/>
                    <a:pt x="114" y="0"/>
                  </a:cubicBezTo>
                  <a:close/>
                  <a:moveTo>
                    <a:pt x="114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14" y="6"/>
                    <a:pt x="114" y="6"/>
                    <a:pt x="114" y="6"/>
                  </a:cubicBezTo>
                  <a:lnTo>
                    <a:pt x="114" y="8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56"/>
            <p:cNvSpPr/>
            <p:nvPr/>
          </p:nvSpPr>
          <p:spPr bwMode="auto">
            <a:xfrm>
              <a:off x="5853581" y="3359198"/>
              <a:ext cx="495768" cy="304468"/>
            </a:xfrm>
            <a:custGeom>
              <a:avLst/>
              <a:gdLst>
                <a:gd name="T0" fmla="*/ 3 w 78"/>
                <a:gd name="T1" fmla="*/ 48 h 48"/>
                <a:gd name="T2" fmla="*/ 5 w 78"/>
                <a:gd name="T3" fmla="*/ 47 h 48"/>
                <a:gd name="T4" fmla="*/ 28 w 78"/>
                <a:gd name="T5" fmla="*/ 13 h 48"/>
                <a:gd name="T6" fmla="*/ 55 w 78"/>
                <a:gd name="T7" fmla="*/ 35 h 48"/>
                <a:gd name="T8" fmla="*/ 58 w 78"/>
                <a:gd name="T9" fmla="*/ 36 h 48"/>
                <a:gd name="T10" fmla="*/ 60 w 78"/>
                <a:gd name="T11" fmla="*/ 35 h 48"/>
                <a:gd name="T12" fmla="*/ 78 w 78"/>
                <a:gd name="T13" fmla="*/ 5 h 48"/>
                <a:gd name="T14" fmla="*/ 77 w 78"/>
                <a:gd name="T15" fmla="*/ 0 h 48"/>
                <a:gd name="T16" fmla="*/ 72 w 78"/>
                <a:gd name="T17" fmla="*/ 1 h 48"/>
                <a:gd name="T18" fmla="*/ 56 w 78"/>
                <a:gd name="T19" fmla="*/ 29 h 48"/>
                <a:gd name="T20" fmla="*/ 29 w 78"/>
                <a:gd name="T21" fmla="*/ 7 h 48"/>
                <a:gd name="T22" fmla="*/ 27 w 78"/>
                <a:gd name="T23" fmla="*/ 6 h 48"/>
                <a:gd name="T24" fmla="*/ 25 w 78"/>
                <a:gd name="T25" fmla="*/ 7 h 48"/>
                <a:gd name="T26" fmla="*/ 1 w 78"/>
                <a:gd name="T27" fmla="*/ 43 h 48"/>
                <a:gd name="T28" fmla="*/ 1 w 78"/>
                <a:gd name="T29" fmla="*/ 47 h 48"/>
                <a:gd name="T30" fmla="*/ 3 w 78"/>
                <a:gd name="T3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48">
                  <a:moveTo>
                    <a:pt x="3" y="48"/>
                  </a:moveTo>
                  <a:cubicBezTo>
                    <a:pt x="4" y="48"/>
                    <a:pt x="5" y="48"/>
                    <a:pt x="5" y="4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6"/>
                    <a:pt x="57" y="36"/>
                    <a:pt x="58" y="36"/>
                  </a:cubicBezTo>
                  <a:cubicBezTo>
                    <a:pt x="58" y="36"/>
                    <a:pt x="59" y="35"/>
                    <a:pt x="60" y="3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3"/>
                    <a:pt x="78" y="1"/>
                    <a:pt x="77" y="0"/>
                  </a:cubicBezTo>
                  <a:cubicBezTo>
                    <a:pt x="75" y="0"/>
                    <a:pt x="73" y="0"/>
                    <a:pt x="72" y="1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6" y="6"/>
                    <a:pt x="25" y="7"/>
                    <a:pt x="25" y="7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5"/>
                    <a:pt x="0" y="47"/>
                    <a:pt x="1" y="47"/>
                  </a:cubicBezTo>
                  <a:cubicBezTo>
                    <a:pt x="2" y="48"/>
                    <a:pt x="2" y="48"/>
                    <a:pt x="3" y="4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40" name="组合 69">
            <a:extLst>
              <a:ext uri="{FF2B5EF4-FFF2-40B4-BE49-F238E27FC236}">
                <a16:creationId xmlns:a16="http://schemas.microsoft.com/office/drawing/2014/main" id="{4E238EC4-2414-4217-B1C0-A21399224BFE}"/>
              </a:ext>
            </a:extLst>
          </p:cNvPr>
          <p:cNvGrpSpPr/>
          <p:nvPr/>
        </p:nvGrpSpPr>
        <p:grpSpPr>
          <a:xfrm>
            <a:off x="-6508" y="258236"/>
            <a:ext cx="6904871" cy="4239424"/>
            <a:chOff x="-259891" y="-1"/>
            <a:chExt cx="6904871" cy="4239424"/>
          </a:xfrm>
        </p:grpSpPr>
        <p:sp>
          <p:nvSpPr>
            <p:cNvPr id="41" name="图文框 70">
              <a:extLst>
                <a:ext uri="{FF2B5EF4-FFF2-40B4-BE49-F238E27FC236}">
                  <a16:creationId xmlns:a16="http://schemas.microsoft.com/office/drawing/2014/main" id="{FA2DE567-5A9A-4282-8FE8-3B5E48ED5AF3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2" name="图片 71">
              <a:extLst>
                <a:ext uri="{FF2B5EF4-FFF2-40B4-BE49-F238E27FC236}">
                  <a16:creationId xmlns:a16="http://schemas.microsoft.com/office/drawing/2014/main" id="{3376E71F-D4E3-43E7-BC77-3A02D1AD1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3" name="文本框 72">
              <a:extLst>
                <a:ext uri="{FF2B5EF4-FFF2-40B4-BE49-F238E27FC236}">
                  <a16:creationId xmlns:a16="http://schemas.microsoft.com/office/drawing/2014/main" id="{7AC5AD26-553B-4924-9CB7-33FC52347AF6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02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4" name="文本框 73">
              <a:extLst>
                <a:ext uri="{FF2B5EF4-FFF2-40B4-BE49-F238E27FC236}">
                  <a16:creationId xmlns:a16="http://schemas.microsoft.com/office/drawing/2014/main" id="{FFAAE282-80F6-4940-9828-02E64EFC670C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Research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  <p:sp>
          <p:nvSpPr>
            <p:cNvPr id="46" name="文本框 73">
              <a:extLst>
                <a:ext uri="{FF2B5EF4-FFF2-40B4-BE49-F238E27FC236}">
                  <a16:creationId xmlns:a16="http://schemas.microsoft.com/office/drawing/2014/main" id="{EDF3C138-2E50-46DF-AFD4-EE7ADAF38D60}"/>
                </a:ext>
              </a:extLst>
            </p:cNvPr>
            <p:cNvSpPr txBox="1"/>
            <p:nvPr/>
          </p:nvSpPr>
          <p:spPr>
            <a:xfrm>
              <a:off x="5095201" y="3870091"/>
              <a:ext cx="1549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2020 TREND</a:t>
              </a:r>
              <a:endParaRPr lang="zh-CN" altLang="en-US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43012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93" y="190222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521061" y="1548367"/>
            <a:ext cx="3966765" cy="3519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5931" y="2377002"/>
            <a:ext cx="4565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latin typeface="Impact" panose="020B0806030902050204" pitchFamily="34" charset="0"/>
              </a:rPr>
              <a:t>PART 03</a:t>
            </a:r>
            <a:endParaRPr lang="zh-CN" altLang="en-US" sz="9600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5930" y="4024701"/>
            <a:ext cx="44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스케치</a:t>
            </a:r>
            <a:endParaRPr lang="zh-CN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544967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9"/>
          <p:cNvSpPr/>
          <p:nvPr/>
        </p:nvSpPr>
        <p:spPr>
          <a:xfrm>
            <a:off x="6470374" y="3209497"/>
            <a:ext cx="827577" cy="827577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Group 25"/>
          <p:cNvGrpSpPr/>
          <p:nvPr/>
        </p:nvGrpSpPr>
        <p:grpSpPr>
          <a:xfrm>
            <a:off x="6696589" y="3495666"/>
            <a:ext cx="387319" cy="296031"/>
            <a:chOff x="5516563" y="84138"/>
            <a:chExt cx="1414463" cy="1081087"/>
          </a:xfrm>
          <a:solidFill>
            <a:schemeClr val="bg1"/>
          </a:solidFill>
          <a:effectLst/>
        </p:grpSpPr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Oval 13"/>
          <p:cNvSpPr/>
          <p:nvPr/>
        </p:nvSpPr>
        <p:spPr>
          <a:xfrm>
            <a:off x="1685364" y="4528109"/>
            <a:ext cx="827577" cy="827577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Group 33"/>
          <p:cNvGrpSpPr/>
          <p:nvPr/>
        </p:nvGrpSpPr>
        <p:grpSpPr>
          <a:xfrm>
            <a:off x="1937264" y="4752802"/>
            <a:ext cx="354280" cy="378189"/>
            <a:chOff x="8342313" y="10972800"/>
            <a:chExt cx="1293813" cy="1381125"/>
          </a:xfrm>
          <a:solidFill>
            <a:schemeClr val="bg1"/>
          </a:solidFill>
          <a:effectLst/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8342313" y="10972800"/>
              <a:ext cx="1293813" cy="1381125"/>
            </a:xfrm>
            <a:custGeom>
              <a:avLst/>
              <a:gdLst>
                <a:gd name="T0" fmla="*/ 299 w 345"/>
                <a:gd name="T1" fmla="*/ 0 h 368"/>
                <a:gd name="T2" fmla="*/ 46 w 345"/>
                <a:gd name="T3" fmla="*/ 0 h 368"/>
                <a:gd name="T4" fmla="*/ 0 w 345"/>
                <a:gd name="T5" fmla="*/ 46 h 368"/>
                <a:gd name="T6" fmla="*/ 0 w 345"/>
                <a:gd name="T7" fmla="*/ 322 h 368"/>
                <a:gd name="T8" fmla="*/ 46 w 345"/>
                <a:gd name="T9" fmla="*/ 368 h 368"/>
                <a:gd name="T10" fmla="*/ 299 w 345"/>
                <a:gd name="T11" fmla="*/ 368 h 368"/>
                <a:gd name="T12" fmla="*/ 345 w 345"/>
                <a:gd name="T13" fmla="*/ 322 h 368"/>
                <a:gd name="T14" fmla="*/ 345 w 345"/>
                <a:gd name="T15" fmla="*/ 46 h 368"/>
                <a:gd name="T16" fmla="*/ 299 w 345"/>
                <a:gd name="T17" fmla="*/ 0 h 368"/>
                <a:gd name="T18" fmla="*/ 322 w 345"/>
                <a:gd name="T19" fmla="*/ 322 h 368"/>
                <a:gd name="T20" fmla="*/ 299 w 345"/>
                <a:gd name="T21" fmla="*/ 345 h 368"/>
                <a:gd name="T22" fmla="*/ 46 w 345"/>
                <a:gd name="T23" fmla="*/ 345 h 368"/>
                <a:gd name="T24" fmla="*/ 23 w 345"/>
                <a:gd name="T25" fmla="*/ 322 h 368"/>
                <a:gd name="T26" fmla="*/ 23 w 345"/>
                <a:gd name="T27" fmla="*/ 46 h 368"/>
                <a:gd name="T28" fmla="*/ 46 w 345"/>
                <a:gd name="T29" fmla="*/ 23 h 368"/>
                <a:gd name="T30" fmla="*/ 299 w 345"/>
                <a:gd name="T31" fmla="*/ 23 h 368"/>
                <a:gd name="T32" fmla="*/ 322 w 345"/>
                <a:gd name="T33" fmla="*/ 46 h 368"/>
                <a:gd name="T34" fmla="*/ 322 w 345"/>
                <a:gd name="T35" fmla="*/ 32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68">
                  <a:moveTo>
                    <a:pt x="29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48"/>
                    <a:pt x="20" y="368"/>
                    <a:pt x="46" y="368"/>
                  </a:cubicBezTo>
                  <a:cubicBezTo>
                    <a:pt x="299" y="368"/>
                    <a:pt x="299" y="368"/>
                    <a:pt x="299" y="368"/>
                  </a:cubicBezTo>
                  <a:cubicBezTo>
                    <a:pt x="324" y="368"/>
                    <a:pt x="345" y="348"/>
                    <a:pt x="345" y="322"/>
                  </a:cubicBezTo>
                  <a:cubicBezTo>
                    <a:pt x="345" y="46"/>
                    <a:pt x="345" y="46"/>
                    <a:pt x="345" y="46"/>
                  </a:cubicBezTo>
                  <a:cubicBezTo>
                    <a:pt x="345" y="21"/>
                    <a:pt x="324" y="0"/>
                    <a:pt x="299" y="0"/>
                  </a:cubicBezTo>
                  <a:close/>
                  <a:moveTo>
                    <a:pt x="322" y="322"/>
                  </a:moveTo>
                  <a:cubicBezTo>
                    <a:pt x="322" y="335"/>
                    <a:pt x="312" y="345"/>
                    <a:pt x="299" y="345"/>
                  </a:cubicBezTo>
                  <a:cubicBezTo>
                    <a:pt x="46" y="345"/>
                    <a:pt x="46" y="345"/>
                    <a:pt x="46" y="345"/>
                  </a:cubicBezTo>
                  <a:cubicBezTo>
                    <a:pt x="33" y="345"/>
                    <a:pt x="23" y="335"/>
                    <a:pt x="23" y="322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33"/>
                    <a:pt x="33" y="23"/>
                    <a:pt x="46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12" y="23"/>
                    <a:pt x="322" y="33"/>
                    <a:pt x="322" y="46"/>
                  </a:cubicBezTo>
                  <a:lnTo>
                    <a:pt x="322" y="3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8513763" y="11145838"/>
              <a:ext cx="949325" cy="863600"/>
            </a:xfrm>
            <a:custGeom>
              <a:avLst/>
              <a:gdLst>
                <a:gd name="T0" fmla="*/ 241 w 253"/>
                <a:gd name="T1" fmla="*/ 0 h 230"/>
                <a:gd name="T2" fmla="*/ 11 w 253"/>
                <a:gd name="T3" fmla="*/ 0 h 230"/>
                <a:gd name="T4" fmla="*/ 0 w 253"/>
                <a:gd name="T5" fmla="*/ 11 h 230"/>
                <a:gd name="T6" fmla="*/ 0 w 253"/>
                <a:gd name="T7" fmla="*/ 219 h 230"/>
                <a:gd name="T8" fmla="*/ 11 w 253"/>
                <a:gd name="T9" fmla="*/ 230 h 230"/>
                <a:gd name="T10" fmla="*/ 241 w 253"/>
                <a:gd name="T11" fmla="*/ 230 h 230"/>
                <a:gd name="T12" fmla="*/ 253 w 253"/>
                <a:gd name="T13" fmla="*/ 219 h 230"/>
                <a:gd name="T14" fmla="*/ 253 w 253"/>
                <a:gd name="T15" fmla="*/ 11 h 230"/>
                <a:gd name="T16" fmla="*/ 241 w 253"/>
                <a:gd name="T17" fmla="*/ 0 h 230"/>
                <a:gd name="T18" fmla="*/ 241 w 253"/>
                <a:gd name="T19" fmla="*/ 11 h 230"/>
                <a:gd name="T20" fmla="*/ 241 w 253"/>
                <a:gd name="T21" fmla="*/ 171 h 230"/>
                <a:gd name="T22" fmla="*/ 204 w 253"/>
                <a:gd name="T23" fmla="*/ 130 h 230"/>
                <a:gd name="T24" fmla="*/ 195 w 253"/>
                <a:gd name="T25" fmla="*/ 127 h 230"/>
                <a:gd name="T26" fmla="*/ 187 w 253"/>
                <a:gd name="T27" fmla="*/ 130 h 230"/>
                <a:gd name="T28" fmla="*/ 157 w 253"/>
                <a:gd name="T29" fmla="*/ 164 h 230"/>
                <a:gd name="T30" fmla="*/ 66 w 253"/>
                <a:gd name="T31" fmla="*/ 61 h 230"/>
                <a:gd name="T32" fmla="*/ 57 w 253"/>
                <a:gd name="T33" fmla="*/ 57 h 230"/>
                <a:gd name="T34" fmla="*/ 49 w 253"/>
                <a:gd name="T35" fmla="*/ 61 h 230"/>
                <a:gd name="T36" fmla="*/ 11 w 253"/>
                <a:gd name="T37" fmla="*/ 105 h 230"/>
                <a:gd name="T38" fmla="*/ 11 w 253"/>
                <a:gd name="T39" fmla="*/ 11 h 230"/>
                <a:gd name="T40" fmla="*/ 241 w 253"/>
                <a:gd name="T41" fmla="*/ 11 h 230"/>
                <a:gd name="T42" fmla="*/ 11 w 253"/>
                <a:gd name="T43" fmla="*/ 122 h 230"/>
                <a:gd name="T44" fmla="*/ 57 w 253"/>
                <a:gd name="T45" fmla="*/ 69 h 230"/>
                <a:gd name="T46" fmla="*/ 150 w 253"/>
                <a:gd name="T47" fmla="*/ 174 h 230"/>
                <a:gd name="T48" fmla="*/ 157 w 253"/>
                <a:gd name="T49" fmla="*/ 182 h 230"/>
                <a:gd name="T50" fmla="*/ 189 w 253"/>
                <a:gd name="T51" fmla="*/ 219 h 230"/>
                <a:gd name="T52" fmla="*/ 11 w 253"/>
                <a:gd name="T53" fmla="*/ 219 h 230"/>
                <a:gd name="T54" fmla="*/ 11 w 253"/>
                <a:gd name="T55" fmla="*/ 122 h 230"/>
                <a:gd name="T56" fmla="*/ 204 w 253"/>
                <a:gd name="T57" fmla="*/ 219 h 230"/>
                <a:gd name="T58" fmla="*/ 165 w 253"/>
                <a:gd name="T59" fmla="*/ 173 h 230"/>
                <a:gd name="T60" fmla="*/ 195 w 253"/>
                <a:gd name="T61" fmla="*/ 138 h 230"/>
                <a:gd name="T62" fmla="*/ 241 w 253"/>
                <a:gd name="T63" fmla="*/ 188 h 230"/>
                <a:gd name="T64" fmla="*/ 241 w 253"/>
                <a:gd name="T65" fmla="*/ 219 h 230"/>
                <a:gd name="T66" fmla="*/ 204 w 253"/>
                <a:gd name="T6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230">
                  <a:moveTo>
                    <a:pt x="24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5" y="230"/>
                    <a:pt x="11" y="230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8" y="230"/>
                    <a:pt x="253" y="225"/>
                    <a:pt x="253" y="219"/>
                  </a:cubicBezTo>
                  <a:cubicBezTo>
                    <a:pt x="253" y="11"/>
                    <a:pt x="253" y="11"/>
                    <a:pt x="253" y="11"/>
                  </a:cubicBezTo>
                  <a:cubicBezTo>
                    <a:pt x="253" y="5"/>
                    <a:pt x="248" y="0"/>
                    <a:pt x="241" y="0"/>
                  </a:cubicBezTo>
                  <a:close/>
                  <a:moveTo>
                    <a:pt x="241" y="11"/>
                  </a:moveTo>
                  <a:cubicBezTo>
                    <a:pt x="241" y="171"/>
                    <a:pt x="241" y="171"/>
                    <a:pt x="241" y="17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2" y="128"/>
                    <a:pt x="199" y="127"/>
                    <a:pt x="195" y="127"/>
                  </a:cubicBezTo>
                  <a:cubicBezTo>
                    <a:pt x="192" y="127"/>
                    <a:pt x="189" y="128"/>
                    <a:pt x="187" y="130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4" y="59"/>
                    <a:pt x="61" y="57"/>
                    <a:pt x="57" y="57"/>
                  </a:cubicBezTo>
                  <a:cubicBezTo>
                    <a:pt x="54" y="57"/>
                    <a:pt x="51" y="59"/>
                    <a:pt x="49" y="61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241" y="11"/>
                  </a:lnTo>
                  <a:close/>
                  <a:moveTo>
                    <a:pt x="11" y="122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157" y="182"/>
                    <a:pt x="157" y="182"/>
                    <a:pt x="157" y="182"/>
                  </a:cubicBezTo>
                  <a:cubicBezTo>
                    <a:pt x="189" y="219"/>
                    <a:pt x="189" y="219"/>
                    <a:pt x="189" y="219"/>
                  </a:cubicBezTo>
                  <a:cubicBezTo>
                    <a:pt x="11" y="219"/>
                    <a:pt x="11" y="219"/>
                    <a:pt x="11" y="219"/>
                  </a:cubicBezTo>
                  <a:lnTo>
                    <a:pt x="11" y="122"/>
                  </a:lnTo>
                  <a:close/>
                  <a:moveTo>
                    <a:pt x="204" y="219"/>
                  </a:moveTo>
                  <a:cubicBezTo>
                    <a:pt x="165" y="173"/>
                    <a:pt x="165" y="173"/>
                    <a:pt x="165" y="173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1" y="219"/>
                    <a:pt x="241" y="219"/>
                    <a:pt x="241" y="219"/>
                  </a:cubicBezTo>
                  <a:lnTo>
                    <a:pt x="204" y="2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9032875" y="11272838"/>
              <a:ext cx="258763" cy="263525"/>
            </a:xfrm>
            <a:custGeom>
              <a:avLst/>
              <a:gdLst>
                <a:gd name="T0" fmla="*/ 34 w 69"/>
                <a:gd name="T1" fmla="*/ 70 h 70"/>
                <a:gd name="T2" fmla="*/ 69 w 69"/>
                <a:gd name="T3" fmla="*/ 35 h 70"/>
                <a:gd name="T4" fmla="*/ 34 w 69"/>
                <a:gd name="T5" fmla="*/ 0 h 70"/>
                <a:gd name="T6" fmla="*/ 0 w 69"/>
                <a:gd name="T7" fmla="*/ 35 h 70"/>
                <a:gd name="T8" fmla="*/ 34 w 69"/>
                <a:gd name="T9" fmla="*/ 70 h 70"/>
                <a:gd name="T10" fmla="*/ 34 w 69"/>
                <a:gd name="T11" fmla="*/ 12 h 70"/>
                <a:gd name="T12" fmla="*/ 57 w 69"/>
                <a:gd name="T13" fmla="*/ 35 h 70"/>
                <a:gd name="T14" fmla="*/ 34 w 69"/>
                <a:gd name="T15" fmla="*/ 58 h 70"/>
                <a:gd name="T16" fmla="*/ 11 w 69"/>
                <a:gd name="T17" fmla="*/ 35 h 70"/>
                <a:gd name="T18" fmla="*/ 34 w 69"/>
                <a:gd name="T19" fmla="*/ 1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53" y="70"/>
                    <a:pt x="69" y="54"/>
                    <a:pt x="69" y="35"/>
                  </a:cubicBezTo>
                  <a:cubicBezTo>
                    <a:pt x="69" y="16"/>
                    <a:pt x="53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4" y="70"/>
                  </a:cubicBezTo>
                  <a:close/>
                  <a:moveTo>
                    <a:pt x="34" y="12"/>
                  </a:moveTo>
                  <a:cubicBezTo>
                    <a:pt x="47" y="12"/>
                    <a:pt x="57" y="22"/>
                    <a:pt x="57" y="35"/>
                  </a:cubicBezTo>
                  <a:cubicBezTo>
                    <a:pt x="57" y="48"/>
                    <a:pt x="47" y="58"/>
                    <a:pt x="34" y="58"/>
                  </a:cubicBezTo>
                  <a:cubicBezTo>
                    <a:pt x="22" y="58"/>
                    <a:pt x="11" y="48"/>
                    <a:pt x="11" y="35"/>
                  </a:cubicBezTo>
                  <a:cubicBezTo>
                    <a:pt x="11" y="22"/>
                    <a:pt x="22" y="12"/>
                    <a:pt x="3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0" name="Oval 5"/>
          <p:cNvSpPr/>
          <p:nvPr/>
        </p:nvSpPr>
        <p:spPr>
          <a:xfrm>
            <a:off x="1685364" y="1957661"/>
            <a:ext cx="827577" cy="827577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8" name="Group 37"/>
          <p:cNvGrpSpPr/>
          <p:nvPr/>
        </p:nvGrpSpPr>
        <p:grpSpPr>
          <a:xfrm>
            <a:off x="1924659" y="2190742"/>
            <a:ext cx="379493" cy="331676"/>
            <a:chOff x="8296275" y="8293096"/>
            <a:chExt cx="1385888" cy="1211261"/>
          </a:xfrm>
          <a:solidFill>
            <a:schemeClr val="bg1"/>
          </a:solidFill>
          <a:effectLst/>
        </p:grpSpPr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8296275" y="8293096"/>
              <a:ext cx="1385888" cy="1211261"/>
            </a:xfrm>
            <a:custGeom>
              <a:avLst/>
              <a:gdLst>
                <a:gd name="T0" fmla="*/ 368 w 369"/>
                <a:gd name="T1" fmla="*/ 190 h 323"/>
                <a:gd name="T2" fmla="*/ 322 w 369"/>
                <a:gd name="T3" fmla="*/ 17 h 323"/>
                <a:gd name="T4" fmla="*/ 299 w 369"/>
                <a:gd name="T5" fmla="*/ 0 h 323"/>
                <a:gd name="T6" fmla="*/ 184 w 369"/>
                <a:gd name="T7" fmla="*/ 0 h 323"/>
                <a:gd name="T8" fmla="*/ 69 w 369"/>
                <a:gd name="T9" fmla="*/ 0 h 323"/>
                <a:gd name="T10" fmla="*/ 47 w 369"/>
                <a:gd name="T11" fmla="*/ 17 h 323"/>
                <a:gd name="T12" fmla="*/ 1 w 369"/>
                <a:gd name="T13" fmla="*/ 190 h 323"/>
                <a:gd name="T14" fmla="*/ 0 w 369"/>
                <a:gd name="T15" fmla="*/ 196 h 323"/>
                <a:gd name="T16" fmla="*/ 0 w 369"/>
                <a:gd name="T17" fmla="*/ 276 h 323"/>
                <a:gd name="T18" fmla="*/ 46 w 369"/>
                <a:gd name="T19" fmla="*/ 323 h 323"/>
                <a:gd name="T20" fmla="*/ 323 w 369"/>
                <a:gd name="T21" fmla="*/ 323 h 323"/>
                <a:gd name="T22" fmla="*/ 369 w 369"/>
                <a:gd name="T23" fmla="*/ 276 h 323"/>
                <a:gd name="T24" fmla="*/ 369 w 369"/>
                <a:gd name="T25" fmla="*/ 196 h 323"/>
                <a:gd name="T26" fmla="*/ 368 w 369"/>
                <a:gd name="T27" fmla="*/ 190 h 323"/>
                <a:gd name="T28" fmla="*/ 346 w 369"/>
                <a:gd name="T29" fmla="*/ 276 h 323"/>
                <a:gd name="T30" fmla="*/ 323 w 369"/>
                <a:gd name="T31" fmla="*/ 299 h 323"/>
                <a:gd name="T32" fmla="*/ 46 w 369"/>
                <a:gd name="T33" fmla="*/ 299 h 323"/>
                <a:gd name="T34" fmla="*/ 23 w 369"/>
                <a:gd name="T35" fmla="*/ 276 h 323"/>
                <a:gd name="T36" fmla="*/ 23 w 369"/>
                <a:gd name="T37" fmla="*/ 196 h 323"/>
                <a:gd name="T38" fmla="*/ 69 w 369"/>
                <a:gd name="T39" fmla="*/ 23 h 323"/>
                <a:gd name="T40" fmla="*/ 299 w 369"/>
                <a:gd name="T41" fmla="*/ 23 h 323"/>
                <a:gd name="T42" fmla="*/ 346 w 369"/>
                <a:gd name="T43" fmla="*/ 196 h 323"/>
                <a:gd name="T44" fmla="*/ 346 w 369"/>
                <a:gd name="T45" fmla="*/ 27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9" h="323">
                  <a:moveTo>
                    <a:pt x="368" y="190"/>
                  </a:moveTo>
                  <a:cubicBezTo>
                    <a:pt x="322" y="17"/>
                    <a:pt x="322" y="17"/>
                    <a:pt x="322" y="17"/>
                  </a:cubicBezTo>
                  <a:cubicBezTo>
                    <a:pt x="319" y="7"/>
                    <a:pt x="310" y="0"/>
                    <a:pt x="299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0" y="7"/>
                    <a:pt x="47" y="17"/>
                  </a:cubicBezTo>
                  <a:cubicBezTo>
                    <a:pt x="1" y="190"/>
                    <a:pt x="1" y="190"/>
                    <a:pt x="1" y="190"/>
                  </a:cubicBezTo>
                  <a:cubicBezTo>
                    <a:pt x="0" y="192"/>
                    <a:pt x="0" y="194"/>
                    <a:pt x="0" y="19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302"/>
                    <a:pt x="21" y="323"/>
                    <a:pt x="46" y="323"/>
                  </a:cubicBezTo>
                  <a:cubicBezTo>
                    <a:pt x="323" y="323"/>
                    <a:pt x="323" y="323"/>
                    <a:pt x="323" y="323"/>
                  </a:cubicBezTo>
                  <a:cubicBezTo>
                    <a:pt x="348" y="323"/>
                    <a:pt x="369" y="302"/>
                    <a:pt x="369" y="276"/>
                  </a:cubicBezTo>
                  <a:cubicBezTo>
                    <a:pt x="369" y="196"/>
                    <a:pt x="369" y="196"/>
                    <a:pt x="369" y="196"/>
                  </a:cubicBezTo>
                  <a:cubicBezTo>
                    <a:pt x="369" y="194"/>
                    <a:pt x="368" y="192"/>
                    <a:pt x="368" y="190"/>
                  </a:cubicBezTo>
                  <a:close/>
                  <a:moveTo>
                    <a:pt x="346" y="276"/>
                  </a:moveTo>
                  <a:cubicBezTo>
                    <a:pt x="346" y="289"/>
                    <a:pt x="335" y="299"/>
                    <a:pt x="323" y="299"/>
                  </a:cubicBezTo>
                  <a:cubicBezTo>
                    <a:pt x="46" y="299"/>
                    <a:pt x="46" y="299"/>
                    <a:pt x="46" y="299"/>
                  </a:cubicBezTo>
                  <a:cubicBezTo>
                    <a:pt x="34" y="299"/>
                    <a:pt x="23" y="289"/>
                    <a:pt x="23" y="27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46" y="196"/>
                    <a:pt x="346" y="196"/>
                    <a:pt x="346" y="196"/>
                  </a:cubicBezTo>
                  <a:lnTo>
                    <a:pt x="346" y="2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461376" y="8466137"/>
              <a:ext cx="1055689" cy="776288"/>
            </a:xfrm>
            <a:custGeom>
              <a:avLst/>
              <a:gdLst>
                <a:gd name="T0" fmla="*/ 229 w 281"/>
                <a:gd name="T1" fmla="*/ 0 h 207"/>
                <a:gd name="T2" fmla="*/ 51 w 281"/>
                <a:gd name="T3" fmla="*/ 0 h 207"/>
                <a:gd name="T4" fmla="*/ 40 w 281"/>
                <a:gd name="T5" fmla="*/ 9 h 207"/>
                <a:gd name="T6" fmla="*/ 0 w 281"/>
                <a:gd name="T7" fmla="*/ 147 h 207"/>
                <a:gd name="T8" fmla="*/ 2 w 281"/>
                <a:gd name="T9" fmla="*/ 157 h 207"/>
                <a:gd name="T10" fmla="*/ 12 w 281"/>
                <a:gd name="T11" fmla="*/ 161 h 207"/>
                <a:gd name="T12" fmla="*/ 45 w 281"/>
                <a:gd name="T13" fmla="*/ 161 h 207"/>
                <a:gd name="T14" fmla="*/ 58 w 281"/>
                <a:gd name="T15" fmla="*/ 161 h 207"/>
                <a:gd name="T16" fmla="*/ 64 w 281"/>
                <a:gd name="T17" fmla="*/ 161 h 207"/>
                <a:gd name="T18" fmla="*/ 81 w 281"/>
                <a:gd name="T19" fmla="*/ 195 h 207"/>
                <a:gd name="T20" fmla="*/ 101 w 281"/>
                <a:gd name="T21" fmla="*/ 207 h 207"/>
                <a:gd name="T22" fmla="*/ 179 w 281"/>
                <a:gd name="T23" fmla="*/ 207 h 207"/>
                <a:gd name="T24" fmla="*/ 200 w 281"/>
                <a:gd name="T25" fmla="*/ 195 h 207"/>
                <a:gd name="T26" fmla="*/ 217 w 281"/>
                <a:gd name="T27" fmla="*/ 161 h 207"/>
                <a:gd name="T28" fmla="*/ 223 w 281"/>
                <a:gd name="T29" fmla="*/ 161 h 207"/>
                <a:gd name="T30" fmla="*/ 236 w 281"/>
                <a:gd name="T31" fmla="*/ 161 h 207"/>
                <a:gd name="T32" fmla="*/ 269 w 281"/>
                <a:gd name="T33" fmla="*/ 161 h 207"/>
                <a:gd name="T34" fmla="*/ 278 w 281"/>
                <a:gd name="T35" fmla="*/ 157 h 207"/>
                <a:gd name="T36" fmla="*/ 280 w 281"/>
                <a:gd name="T37" fmla="*/ 147 h 207"/>
                <a:gd name="T38" fmla="*/ 241 w 281"/>
                <a:gd name="T39" fmla="*/ 9 h 207"/>
                <a:gd name="T40" fmla="*/ 229 w 281"/>
                <a:gd name="T41" fmla="*/ 0 h 207"/>
                <a:gd name="T42" fmla="*/ 236 w 281"/>
                <a:gd name="T43" fmla="*/ 138 h 207"/>
                <a:gd name="T44" fmla="*/ 217 w 281"/>
                <a:gd name="T45" fmla="*/ 138 h 207"/>
                <a:gd name="T46" fmla="*/ 196 w 281"/>
                <a:gd name="T47" fmla="*/ 151 h 207"/>
                <a:gd name="T48" fmla="*/ 179 w 281"/>
                <a:gd name="T49" fmla="*/ 184 h 207"/>
                <a:gd name="T50" fmla="*/ 101 w 281"/>
                <a:gd name="T51" fmla="*/ 184 h 207"/>
                <a:gd name="T52" fmla="*/ 85 w 281"/>
                <a:gd name="T53" fmla="*/ 151 h 207"/>
                <a:gd name="T54" fmla="*/ 64 w 281"/>
                <a:gd name="T55" fmla="*/ 138 h 207"/>
                <a:gd name="T56" fmla="*/ 45 w 281"/>
                <a:gd name="T57" fmla="*/ 138 h 207"/>
                <a:gd name="T58" fmla="*/ 18 w 281"/>
                <a:gd name="T59" fmla="*/ 138 h 207"/>
                <a:gd name="T60" fmla="*/ 51 w 281"/>
                <a:gd name="T61" fmla="*/ 12 h 207"/>
                <a:gd name="T62" fmla="*/ 229 w 281"/>
                <a:gd name="T63" fmla="*/ 12 h 207"/>
                <a:gd name="T64" fmla="*/ 263 w 281"/>
                <a:gd name="T65" fmla="*/ 138 h 207"/>
                <a:gd name="T66" fmla="*/ 236 w 281"/>
                <a:gd name="T67" fmla="*/ 1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1" h="207">
                  <a:moveTo>
                    <a:pt x="22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1" y="4"/>
                    <a:pt x="40" y="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0" y="154"/>
                    <a:pt x="2" y="157"/>
                  </a:cubicBezTo>
                  <a:cubicBezTo>
                    <a:pt x="5" y="160"/>
                    <a:pt x="8" y="161"/>
                    <a:pt x="12" y="161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5" y="203"/>
                    <a:pt x="93" y="207"/>
                    <a:pt x="101" y="207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188" y="207"/>
                    <a:pt x="196" y="203"/>
                    <a:pt x="200" y="195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3" y="161"/>
                    <a:pt x="223" y="161"/>
                    <a:pt x="223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3" y="161"/>
                    <a:pt x="276" y="160"/>
                    <a:pt x="278" y="157"/>
                  </a:cubicBezTo>
                  <a:cubicBezTo>
                    <a:pt x="280" y="154"/>
                    <a:pt x="281" y="150"/>
                    <a:pt x="280" y="147"/>
                  </a:cubicBezTo>
                  <a:cubicBezTo>
                    <a:pt x="241" y="9"/>
                    <a:pt x="241" y="9"/>
                    <a:pt x="241" y="9"/>
                  </a:cubicBezTo>
                  <a:cubicBezTo>
                    <a:pt x="239" y="4"/>
                    <a:pt x="235" y="0"/>
                    <a:pt x="229" y="0"/>
                  </a:cubicBezTo>
                  <a:close/>
                  <a:moveTo>
                    <a:pt x="236" y="138"/>
                  </a:moveTo>
                  <a:cubicBezTo>
                    <a:pt x="217" y="138"/>
                    <a:pt x="217" y="138"/>
                    <a:pt x="217" y="138"/>
                  </a:cubicBezTo>
                  <a:cubicBezTo>
                    <a:pt x="208" y="138"/>
                    <a:pt x="200" y="143"/>
                    <a:pt x="196" y="151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101" y="184"/>
                    <a:pt x="101" y="184"/>
                    <a:pt x="101" y="184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81" y="143"/>
                    <a:pt x="73" y="138"/>
                    <a:pt x="64" y="138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63" y="138"/>
                    <a:pt x="263" y="138"/>
                    <a:pt x="263" y="138"/>
                  </a:cubicBezTo>
                  <a:lnTo>
                    <a:pt x="236" y="1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3" name="Oval 16"/>
          <p:cNvSpPr/>
          <p:nvPr/>
        </p:nvSpPr>
        <p:spPr>
          <a:xfrm>
            <a:off x="6450849" y="1957661"/>
            <a:ext cx="827577" cy="827577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3" name="Group 40"/>
          <p:cNvGrpSpPr/>
          <p:nvPr/>
        </p:nvGrpSpPr>
        <p:grpSpPr>
          <a:xfrm>
            <a:off x="6695067" y="2196827"/>
            <a:ext cx="378189" cy="319504"/>
            <a:chOff x="13828713" y="2805113"/>
            <a:chExt cx="1381125" cy="1166812"/>
          </a:xfrm>
          <a:solidFill>
            <a:schemeClr val="bg1"/>
          </a:solidFill>
          <a:effectLst/>
        </p:grpSpPr>
        <p:sp>
          <p:nvSpPr>
            <p:cNvPr id="34" name="Freeform 10"/>
            <p:cNvSpPr>
              <a:spLocks noEditPoints="1"/>
            </p:cNvSpPr>
            <p:nvPr/>
          </p:nvSpPr>
          <p:spPr bwMode="auto">
            <a:xfrm>
              <a:off x="14173200" y="3109913"/>
              <a:ext cx="690563" cy="690562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144 w 184"/>
                <a:gd name="T11" fmla="*/ 137 h 184"/>
                <a:gd name="T12" fmla="*/ 47 w 184"/>
                <a:gd name="T13" fmla="*/ 144 h 184"/>
                <a:gd name="T14" fmla="*/ 39 w 184"/>
                <a:gd name="T15" fmla="*/ 47 h 184"/>
                <a:gd name="T16" fmla="*/ 137 w 184"/>
                <a:gd name="T17" fmla="*/ 39 h 184"/>
                <a:gd name="T18" fmla="*/ 144 w 184"/>
                <a:gd name="T19" fmla="*/ 13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44" y="137"/>
                  </a:moveTo>
                  <a:cubicBezTo>
                    <a:pt x="119" y="166"/>
                    <a:pt x="76" y="169"/>
                    <a:pt x="47" y="144"/>
                  </a:cubicBezTo>
                  <a:cubicBezTo>
                    <a:pt x="18" y="120"/>
                    <a:pt x="15" y="76"/>
                    <a:pt x="39" y="47"/>
                  </a:cubicBezTo>
                  <a:cubicBezTo>
                    <a:pt x="64" y="18"/>
                    <a:pt x="108" y="15"/>
                    <a:pt x="137" y="39"/>
                  </a:cubicBezTo>
                  <a:cubicBezTo>
                    <a:pt x="166" y="64"/>
                    <a:pt x="169" y="108"/>
                    <a:pt x="144" y="1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14346238" y="3281363"/>
              <a:ext cx="195263" cy="195262"/>
            </a:xfrm>
            <a:custGeom>
              <a:avLst/>
              <a:gdLst>
                <a:gd name="T0" fmla="*/ 46 w 52"/>
                <a:gd name="T1" fmla="*/ 0 h 52"/>
                <a:gd name="T2" fmla="*/ 0 w 52"/>
                <a:gd name="T3" fmla="*/ 46 h 52"/>
                <a:gd name="T4" fmla="*/ 0 w 52"/>
                <a:gd name="T5" fmla="*/ 46 h 52"/>
                <a:gd name="T6" fmla="*/ 6 w 52"/>
                <a:gd name="T7" fmla="*/ 52 h 52"/>
                <a:gd name="T8" fmla="*/ 11 w 52"/>
                <a:gd name="T9" fmla="*/ 46 h 52"/>
                <a:gd name="T10" fmla="*/ 11 w 52"/>
                <a:gd name="T11" fmla="*/ 46 h 52"/>
                <a:gd name="T12" fmla="*/ 46 w 52"/>
                <a:gd name="T13" fmla="*/ 11 h 52"/>
                <a:gd name="T14" fmla="*/ 52 w 52"/>
                <a:gd name="T15" fmla="*/ 6 h 52"/>
                <a:gd name="T16" fmla="*/ 46 w 52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6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2" y="52"/>
                    <a:pt x="6" y="52"/>
                  </a:cubicBezTo>
                  <a:cubicBezTo>
                    <a:pt x="9" y="52"/>
                    <a:pt x="11" y="49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27"/>
                    <a:pt x="27" y="11"/>
                    <a:pt x="46" y="11"/>
                  </a:cubicBezTo>
                  <a:cubicBezTo>
                    <a:pt x="49" y="11"/>
                    <a:pt x="52" y="9"/>
                    <a:pt x="52" y="6"/>
                  </a:cubicBezTo>
                  <a:cubicBezTo>
                    <a:pt x="52" y="2"/>
                    <a:pt x="49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13828713" y="2805113"/>
              <a:ext cx="1381125" cy="1166812"/>
            </a:xfrm>
            <a:custGeom>
              <a:avLst/>
              <a:gdLst>
                <a:gd name="T0" fmla="*/ 339 w 368"/>
                <a:gd name="T1" fmla="*/ 70 h 311"/>
                <a:gd name="T2" fmla="*/ 289 w 368"/>
                <a:gd name="T3" fmla="*/ 61 h 311"/>
                <a:gd name="T4" fmla="*/ 273 w 368"/>
                <a:gd name="T5" fmla="*/ 22 h 311"/>
                <a:gd name="T6" fmla="*/ 241 w 368"/>
                <a:gd name="T7" fmla="*/ 0 h 311"/>
                <a:gd name="T8" fmla="*/ 126 w 368"/>
                <a:gd name="T9" fmla="*/ 0 h 311"/>
                <a:gd name="T10" fmla="*/ 94 w 368"/>
                <a:gd name="T11" fmla="*/ 22 h 311"/>
                <a:gd name="T12" fmla="*/ 78 w 368"/>
                <a:gd name="T13" fmla="*/ 61 h 311"/>
                <a:gd name="T14" fmla="*/ 29 w 368"/>
                <a:gd name="T15" fmla="*/ 70 h 311"/>
                <a:gd name="T16" fmla="*/ 0 w 368"/>
                <a:gd name="T17" fmla="*/ 104 h 311"/>
                <a:gd name="T18" fmla="*/ 0 w 368"/>
                <a:gd name="T19" fmla="*/ 277 h 311"/>
                <a:gd name="T20" fmla="*/ 34 w 368"/>
                <a:gd name="T21" fmla="*/ 311 h 311"/>
                <a:gd name="T22" fmla="*/ 333 w 368"/>
                <a:gd name="T23" fmla="*/ 311 h 311"/>
                <a:gd name="T24" fmla="*/ 368 w 368"/>
                <a:gd name="T25" fmla="*/ 277 h 311"/>
                <a:gd name="T26" fmla="*/ 368 w 368"/>
                <a:gd name="T27" fmla="*/ 104 h 311"/>
                <a:gd name="T28" fmla="*/ 339 w 368"/>
                <a:gd name="T29" fmla="*/ 70 h 311"/>
                <a:gd name="T30" fmla="*/ 345 w 368"/>
                <a:gd name="T31" fmla="*/ 277 h 311"/>
                <a:gd name="T32" fmla="*/ 333 w 368"/>
                <a:gd name="T33" fmla="*/ 288 h 311"/>
                <a:gd name="T34" fmla="*/ 34 w 368"/>
                <a:gd name="T35" fmla="*/ 288 h 311"/>
                <a:gd name="T36" fmla="*/ 23 w 368"/>
                <a:gd name="T37" fmla="*/ 277 h 311"/>
                <a:gd name="T38" fmla="*/ 23 w 368"/>
                <a:gd name="T39" fmla="*/ 104 h 311"/>
                <a:gd name="T40" fmla="*/ 32 w 368"/>
                <a:gd name="T41" fmla="*/ 92 h 311"/>
                <a:gd name="T42" fmla="*/ 95 w 368"/>
                <a:gd name="T43" fmla="*/ 82 h 311"/>
                <a:gd name="T44" fmla="*/ 116 w 368"/>
                <a:gd name="T45" fmla="*/ 31 h 311"/>
                <a:gd name="T46" fmla="*/ 126 w 368"/>
                <a:gd name="T47" fmla="*/ 23 h 311"/>
                <a:gd name="T48" fmla="*/ 241 w 368"/>
                <a:gd name="T49" fmla="*/ 23 h 311"/>
                <a:gd name="T50" fmla="*/ 252 w 368"/>
                <a:gd name="T51" fmla="*/ 31 h 311"/>
                <a:gd name="T52" fmla="*/ 273 w 368"/>
                <a:gd name="T53" fmla="*/ 82 h 311"/>
                <a:gd name="T54" fmla="*/ 335 w 368"/>
                <a:gd name="T55" fmla="*/ 92 h 311"/>
                <a:gd name="T56" fmla="*/ 345 w 368"/>
                <a:gd name="T57" fmla="*/ 104 h 311"/>
                <a:gd name="T58" fmla="*/ 345 w 368"/>
                <a:gd name="T59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311">
                  <a:moveTo>
                    <a:pt x="339" y="70"/>
                  </a:moveTo>
                  <a:cubicBezTo>
                    <a:pt x="289" y="61"/>
                    <a:pt x="289" y="61"/>
                    <a:pt x="289" y="6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68" y="9"/>
                    <a:pt x="256" y="0"/>
                    <a:pt x="241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12" y="0"/>
                    <a:pt x="99" y="9"/>
                    <a:pt x="94" y="2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12" y="73"/>
                    <a:pt x="0" y="87"/>
                    <a:pt x="0" y="10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96"/>
                    <a:pt x="15" y="311"/>
                    <a:pt x="34" y="311"/>
                  </a:cubicBezTo>
                  <a:cubicBezTo>
                    <a:pt x="333" y="311"/>
                    <a:pt x="333" y="311"/>
                    <a:pt x="333" y="311"/>
                  </a:cubicBezTo>
                  <a:cubicBezTo>
                    <a:pt x="353" y="311"/>
                    <a:pt x="368" y="296"/>
                    <a:pt x="368" y="277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87"/>
                    <a:pt x="356" y="73"/>
                    <a:pt x="339" y="70"/>
                  </a:cubicBezTo>
                  <a:close/>
                  <a:moveTo>
                    <a:pt x="345" y="277"/>
                  </a:moveTo>
                  <a:cubicBezTo>
                    <a:pt x="345" y="283"/>
                    <a:pt x="340" y="288"/>
                    <a:pt x="333" y="288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28" y="288"/>
                    <a:pt x="23" y="283"/>
                    <a:pt x="23" y="277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98"/>
                    <a:pt x="27" y="93"/>
                    <a:pt x="32" y="9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7" y="26"/>
                    <a:pt x="122" y="23"/>
                    <a:pt x="126" y="23"/>
                  </a:cubicBezTo>
                  <a:cubicBezTo>
                    <a:pt x="241" y="23"/>
                    <a:pt x="241" y="23"/>
                    <a:pt x="241" y="23"/>
                  </a:cubicBezTo>
                  <a:cubicBezTo>
                    <a:pt x="246" y="23"/>
                    <a:pt x="250" y="26"/>
                    <a:pt x="252" y="3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335" y="92"/>
                    <a:pt x="335" y="92"/>
                    <a:pt x="335" y="92"/>
                  </a:cubicBezTo>
                  <a:cubicBezTo>
                    <a:pt x="341" y="93"/>
                    <a:pt x="345" y="98"/>
                    <a:pt x="345" y="104"/>
                  </a:cubicBezTo>
                  <a:lnTo>
                    <a:pt x="345" y="2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5" name="Oval 22"/>
          <p:cNvSpPr/>
          <p:nvPr/>
        </p:nvSpPr>
        <p:spPr>
          <a:xfrm>
            <a:off x="6470374" y="4528109"/>
            <a:ext cx="827577" cy="827577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7" name="Group 44"/>
          <p:cNvGrpSpPr/>
          <p:nvPr/>
        </p:nvGrpSpPr>
        <p:grpSpPr>
          <a:xfrm>
            <a:off x="6696253" y="4769321"/>
            <a:ext cx="400795" cy="345151"/>
            <a:chOff x="2727325" y="-39687"/>
            <a:chExt cx="1463675" cy="1260475"/>
          </a:xfrm>
          <a:solidFill>
            <a:schemeClr val="bg1"/>
          </a:solidFill>
          <a:effectLst/>
        </p:grpSpPr>
        <p:sp>
          <p:nvSpPr>
            <p:cNvPr id="38" name="Freeform 20"/>
            <p:cNvSpPr>
              <a:spLocks noEditPoints="1"/>
            </p:cNvSpPr>
            <p:nvPr/>
          </p:nvSpPr>
          <p:spPr bwMode="auto">
            <a:xfrm>
              <a:off x="2727325" y="-39687"/>
              <a:ext cx="1463675" cy="1260475"/>
            </a:xfrm>
            <a:custGeom>
              <a:avLst/>
              <a:gdLst>
                <a:gd name="T0" fmla="*/ 347 w 390"/>
                <a:gd name="T1" fmla="*/ 42 h 336"/>
                <a:gd name="T2" fmla="*/ 195 w 390"/>
                <a:gd name="T3" fmla="*/ 38 h 336"/>
                <a:gd name="T4" fmla="*/ 43 w 390"/>
                <a:gd name="T5" fmla="*/ 42 h 336"/>
                <a:gd name="T6" fmla="*/ 43 w 390"/>
                <a:gd name="T7" fmla="*/ 196 h 336"/>
                <a:gd name="T8" fmla="*/ 170 w 390"/>
                <a:gd name="T9" fmla="*/ 322 h 336"/>
                <a:gd name="T10" fmla="*/ 220 w 390"/>
                <a:gd name="T11" fmla="*/ 322 h 336"/>
                <a:gd name="T12" fmla="*/ 347 w 390"/>
                <a:gd name="T13" fmla="*/ 196 h 336"/>
                <a:gd name="T14" fmla="*/ 347 w 390"/>
                <a:gd name="T15" fmla="*/ 42 h 336"/>
                <a:gd name="T16" fmla="*/ 330 w 390"/>
                <a:gd name="T17" fmla="*/ 180 h 336"/>
                <a:gd name="T18" fmla="*/ 203 w 390"/>
                <a:gd name="T19" fmla="*/ 306 h 336"/>
                <a:gd name="T20" fmla="*/ 187 w 390"/>
                <a:gd name="T21" fmla="*/ 306 h 336"/>
                <a:gd name="T22" fmla="*/ 59 w 390"/>
                <a:gd name="T23" fmla="*/ 180 h 336"/>
                <a:gd name="T24" fmla="*/ 59 w 390"/>
                <a:gd name="T25" fmla="*/ 58 h 336"/>
                <a:gd name="T26" fmla="*/ 179 w 390"/>
                <a:gd name="T27" fmla="*/ 55 h 336"/>
                <a:gd name="T28" fmla="*/ 195 w 390"/>
                <a:gd name="T29" fmla="*/ 70 h 336"/>
                <a:gd name="T30" fmla="*/ 210 w 390"/>
                <a:gd name="T31" fmla="*/ 55 h 336"/>
                <a:gd name="T32" fmla="*/ 330 w 390"/>
                <a:gd name="T33" fmla="*/ 58 h 336"/>
                <a:gd name="T34" fmla="*/ 330 w 390"/>
                <a:gd name="T35" fmla="*/ 1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36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Freeform 21"/>
            <p:cNvSpPr/>
            <p:nvPr/>
          </p:nvSpPr>
          <p:spPr bwMode="auto">
            <a:xfrm>
              <a:off x="2982913" y="215900"/>
              <a:ext cx="206375" cy="201612"/>
            </a:xfrm>
            <a:custGeom>
              <a:avLst/>
              <a:gdLst>
                <a:gd name="T0" fmla="*/ 49 w 55"/>
                <a:gd name="T1" fmla="*/ 0 h 54"/>
                <a:gd name="T2" fmla="*/ 49 w 55"/>
                <a:gd name="T3" fmla="*/ 0 h 54"/>
                <a:gd name="T4" fmla="*/ 0 w 55"/>
                <a:gd name="T5" fmla="*/ 48 h 54"/>
                <a:gd name="T6" fmla="*/ 0 w 55"/>
                <a:gd name="T7" fmla="*/ 48 h 54"/>
                <a:gd name="T8" fmla="*/ 6 w 55"/>
                <a:gd name="T9" fmla="*/ 54 h 54"/>
                <a:gd name="T10" fmla="*/ 12 w 55"/>
                <a:gd name="T11" fmla="*/ 48 h 54"/>
                <a:gd name="T12" fmla="*/ 12 w 55"/>
                <a:gd name="T13" fmla="*/ 48 h 54"/>
                <a:gd name="T14" fmla="*/ 49 w 55"/>
                <a:gd name="T15" fmla="*/ 11 h 54"/>
                <a:gd name="T16" fmla="*/ 49 w 55"/>
                <a:gd name="T17" fmla="*/ 11 h 54"/>
                <a:gd name="T18" fmla="*/ 55 w 55"/>
                <a:gd name="T19" fmla="*/ 5 h 54"/>
                <a:gd name="T20" fmla="*/ 49 w 5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1685364" y="3209497"/>
            <a:ext cx="827577" cy="827577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28575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Freeform 22"/>
          <p:cNvSpPr>
            <a:spLocks noEditPoints="1"/>
          </p:cNvSpPr>
          <p:nvPr/>
        </p:nvSpPr>
        <p:spPr bwMode="auto">
          <a:xfrm>
            <a:off x="1925311" y="3470618"/>
            <a:ext cx="378189" cy="272557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16166" y="2292796"/>
            <a:ext cx="2879413" cy="51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가장 기본적인 컬러인</a:t>
            </a:r>
            <a:endParaRPr lang="en-US" altLang="ko-KR" sz="11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블랙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&amp;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화이트 콤보를 사용한 패턴 디자인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816165" y="1917645"/>
            <a:ext cx="2879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블랙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&amp;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화이트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816166" y="3544632"/>
            <a:ext cx="2879413" cy="295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80</a:t>
            </a: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년대 </a:t>
            </a:r>
            <a:r>
              <a:rPr lang="ko-KR" altLang="en-US" sz="11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밀레니얼</a:t>
            </a: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 세대와 </a:t>
            </a:r>
            <a:r>
              <a:rPr lang="en-US" altLang="ko-KR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Z </a:t>
            </a: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세대의 트렌드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16165" y="3169481"/>
            <a:ext cx="2879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뉴트로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스타일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(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메탈릭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미니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)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816166" y="4863245"/>
            <a:ext cx="2879413" cy="295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형광색의 세련되며 화사한 느낌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816165" y="4488095"/>
            <a:ext cx="2879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네온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549318" y="2292796"/>
            <a:ext cx="2879413" cy="295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클래식 하면서 유니크한 스타일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549317" y="1917645"/>
            <a:ext cx="2879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화이트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골드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549318" y="3544632"/>
            <a:ext cx="2879413" cy="295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빈티지한</a:t>
            </a: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 예술적인 프린지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549317" y="3169481"/>
            <a:ext cx="2879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프린지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549318" y="4863245"/>
            <a:ext cx="2879413" cy="295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둥글둥글한 구름 스타일의 디자인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549317" y="4488095"/>
            <a:ext cx="2879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버블 헴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49" name="组合 69">
            <a:extLst>
              <a:ext uri="{FF2B5EF4-FFF2-40B4-BE49-F238E27FC236}">
                <a16:creationId xmlns:a16="http://schemas.microsoft.com/office/drawing/2014/main" id="{36035946-587E-4002-8FEE-0D95F9CB8DF6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50" name="图文框 70">
              <a:extLst>
                <a:ext uri="{FF2B5EF4-FFF2-40B4-BE49-F238E27FC236}">
                  <a16:creationId xmlns:a16="http://schemas.microsoft.com/office/drawing/2014/main" id="{90152C80-BDE4-4F9F-A1A3-278000D377FC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1" name="图片 71">
              <a:extLst>
                <a:ext uri="{FF2B5EF4-FFF2-40B4-BE49-F238E27FC236}">
                  <a16:creationId xmlns:a16="http://schemas.microsoft.com/office/drawing/2014/main" id="{C8EE6780-E8CB-48CD-9B1F-4AE806637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7" name="文本框 72">
              <a:extLst>
                <a:ext uri="{FF2B5EF4-FFF2-40B4-BE49-F238E27FC236}">
                  <a16:creationId xmlns:a16="http://schemas.microsoft.com/office/drawing/2014/main" id="{905031A6-FE7B-4966-8382-23837B8E20A1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03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8" name="文本框 73">
              <a:extLst>
                <a:ext uri="{FF2B5EF4-FFF2-40B4-BE49-F238E27FC236}">
                  <a16:creationId xmlns:a16="http://schemas.microsoft.com/office/drawing/2014/main" id="{3A28F9D8-AEB3-4CC4-8735-D7C61BC5C03B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Sketch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5"/>
          <p:cNvSpPr>
            <a:spLocks noEditPoints="1"/>
          </p:cNvSpPr>
          <p:nvPr/>
        </p:nvSpPr>
        <p:spPr bwMode="auto">
          <a:xfrm>
            <a:off x="5350468" y="1519103"/>
            <a:ext cx="1430350" cy="5330540"/>
          </a:xfrm>
          <a:custGeom>
            <a:avLst/>
            <a:gdLst>
              <a:gd name="T0" fmla="*/ 770 w 1514"/>
              <a:gd name="T1" fmla="*/ 0 h 5643"/>
              <a:gd name="T2" fmla="*/ 18 w 1514"/>
              <a:gd name="T3" fmla="*/ 745 h 5643"/>
              <a:gd name="T4" fmla="*/ 702 w 1514"/>
              <a:gd name="T5" fmla="*/ 2271 h 5643"/>
              <a:gd name="T6" fmla="*/ 723 w 1514"/>
              <a:gd name="T7" fmla="*/ 4798 h 5643"/>
              <a:gd name="T8" fmla="*/ 770 w 1514"/>
              <a:gd name="T9" fmla="*/ 5643 h 5643"/>
              <a:gd name="T10" fmla="*/ 816 w 1514"/>
              <a:gd name="T11" fmla="*/ 4803 h 5643"/>
              <a:gd name="T12" fmla="*/ 872 w 1514"/>
              <a:gd name="T13" fmla="*/ 2278 h 5643"/>
              <a:gd name="T14" fmla="*/ 1514 w 1514"/>
              <a:gd name="T15" fmla="*/ 745 h 5643"/>
              <a:gd name="T16" fmla="*/ 770 w 1514"/>
              <a:gd name="T17" fmla="*/ 0 h 5643"/>
              <a:gd name="T18" fmla="*/ 381 w 1514"/>
              <a:gd name="T19" fmla="*/ 1217 h 5643"/>
              <a:gd name="T20" fmla="*/ 159 w 1514"/>
              <a:gd name="T21" fmla="*/ 745 h 5643"/>
              <a:gd name="T22" fmla="*/ 770 w 1514"/>
              <a:gd name="T23" fmla="*/ 133 h 5643"/>
              <a:gd name="T24" fmla="*/ 1382 w 1514"/>
              <a:gd name="T25" fmla="*/ 745 h 5643"/>
              <a:gd name="T26" fmla="*/ 1048 w 1514"/>
              <a:gd name="T27" fmla="*/ 1311 h 5643"/>
              <a:gd name="T28" fmla="*/ 381 w 1514"/>
              <a:gd name="T29" fmla="*/ 1217 h 5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14" h="5643">
                <a:moveTo>
                  <a:pt x="770" y="0"/>
                </a:moveTo>
                <a:cubicBezTo>
                  <a:pt x="359" y="0"/>
                  <a:pt x="0" y="334"/>
                  <a:pt x="18" y="745"/>
                </a:cubicBezTo>
                <a:cubicBezTo>
                  <a:pt x="47" y="1432"/>
                  <a:pt x="656" y="1558"/>
                  <a:pt x="702" y="2271"/>
                </a:cubicBezTo>
                <a:cubicBezTo>
                  <a:pt x="736" y="2806"/>
                  <a:pt x="723" y="3445"/>
                  <a:pt x="723" y="4798"/>
                </a:cubicBezTo>
                <a:cubicBezTo>
                  <a:pt x="723" y="4939"/>
                  <a:pt x="734" y="5643"/>
                  <a:pt x="770" y="5643"/>
                </a:cubicBezTo>
                <a:cubicBezTo>
                  <a:pt x="807" y="5643"/>
                  <a:pt x="816" y="4943"/>
                  <a:pt x="816" y="4803"/>
                </a:cubicBezTo>
                <a:cubicBezTo>
                  <a:pt x="816" y="3462"/>
                  <a:pt x="842" y="2810"/>
                  <a:pt x="872" y="2278"/>
                </a:cubicBezTo>
                <a:cubicBezTo>
                  <a:pt x="912" y="1563"/>
                  <a:pt x="1514" y="1312"/>
                  <a:pt x="1514" y="745"/>
                </a:cubicBezTo>
                <a:cubicBezTo>
                  <a:pt x="1514" y="334"/>
                  <a:pt x="1181" y="0"/>
                  <a:pt x="770" y="0"/>
                </a:cubicBezTo>
                <a:close/>
                <a:moveTo>
                  <a:pt x="381" y="1217"/>
                </a:moveTo>
                <a:cubicBezTo>
                  <a:pt x="280" y="1111"/>
                  <a:pt x="159" y="935"/>
                  <a:pt x="159" y="745"/>
                </a:cubicBezTo>
                <a:cubicBezTo>
                  <a:pt x="159" y="407"/>
                  <a:pt x="432" y="133"/>
                  <a:pt x="770" y="133"/>
                </a:cubicBezTo>
                <a:cubicBezTo>
                  <a:pt x="1108" y="133"/>
                  <a:pt x="1382" y="407"/>
                  <a:pt x="1382" y="745"/>
                </a:cubicBezTo>
                <a:cubicBezTo>
                  <a:pt x="1382" y="829"/>
                  <a:pt x="1330" y="1116"/>
                  <a:pt x="1048" y="1311"/>
                </a:cubicBezTo>
                <a:cubicBezTo>
                  <a:pt x="822" y="1467"/>
                  <a:pt x="603" y="1448"/>
                  <a:pt x="381" y="1217"/>
                </a:cubicBez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4" name="Freeform 6"/>
          <p:cNvSpPr>
            <a:spLocks noEditPoints="1"/>
          </p:cNvSpPr>
          <p:nvPr/>
        </p:nvSpPr>
        <p:spPr bwMode="auto">
          <a:xfrm>
            <a:off x="6124190" y="2538609"/>
            <a:ext cx="1774049" cy="4311031"/>
          </a:xfrm>
          <a:custGeom>
            <a:avLst/>
            <a:gdLst>
              <a:gd name="T0" fmla="*/ 1133 w 1878"/>
              <a:gd name="T1" fmla="*/ 0 h 4564"/>
              <a:gd name="T2" fmla="*/ 57 w 1878"/>
              <a:gd name="T3" fmla="*/ 2063 h 4564"/>
              <a:gd name="T4" fmla="*/ 70 w 1878"/>
              <a:gd name="T5" fmla="*/ 4564 h 4564"/>
              <a:gd name="T6" fmla="*/ 180 w 1878"/>
              <a:gd name="T7" fmla="*/ 2095 h 4564"/>
              <a:gd name="T8" fmla="*/ 1133 w 1878"/>
              <a:gd name="T9" fmla="*/ 1488 h 4564"/>
              <a:gd name="T10" fmla="*/ 1878 w 1878"/>
              <a:gd name="T11" fmla="*/ 744 h 4564"/>
              <a:gd name="T12" fmla="*/ 1133 w 1878"/>
              <a:gd name="T13" fmla="*/ 0 h 4564"/>
              <a:gd name="T14" fmla="*/ 1133 w 1878"/>
              <a:gd name="T15" fmla="*/ 1356 h 4564"/>
              <a:gd name="T16" fmla="*/ 544 w 1878"/>
              <a:gd name="T17" fmla="*/ 1457 h 4564"/>
              <a:gd name="T18" fmla="*/ 307 w 1878"/>
              <a:gd name="T19" fmla="*/ 1236 h 4564"/>
              <a:gd name="T20" fmla="*/ 631 w 1878"/>
              <a:gd name="T21" fmla="*/ 394 h 4564"/>
              <a:gd name="T22" fmla="*/ 631 w 1878"/>
              <a:gd name="T23" fmla="*/ 394 h 4564"/>
              <a:gd name="T24" fmla="*/ 1133 w 1878"/>
              <a:gd name="T25" fmla="*/ 131 h 4564"/>
              <a:gd name="T26" fmla="*/ 1746 w 1878"/>
              <a:gd name="T27" fmla="*/ 744 h 4564"/>
              <a:gd name="T28" fmla="*/ 1133 w 1878"/>
              <a:gd name="T29" fmla="*/ 1356 h 4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78" h="4564">
                <a:moveTo>
                  <a:pt x="1133" y="0"/>
                </a:moveTo>
                <a:cubicBezTo>
                  <a:pt x="284" y="0"/>
                  <a:pt x="91" y="1190"/>
                  <a:pt x="57" y="2063"/>
                </a:cubicBezTo>
                <a:cubicBezTo>
                  <a:pt x="50" y="2249"/>
                  <a:pt x="0" y="4564"/>
                  <a:pt x="70" y="4564"/>
                </a:cubicBezTo>
                <a:cubicBezTo>
                  <a:pt x="141" y="4564"/>
                  <a:pt x="62" y="2554"/>
                  <a:pt x="180" y="2095"/>
                </a:cubicBezTo>
                <a:cubicBezTo>
                  <a:pt x="271" y="1743"/>
                  <a:pt x="585" y="1488"/>
                  <a:pt x="1133" y="1488"/>
                </a:cubicBezTo>
                <a:cubicBezTo>
                  <a:pt x="1544" y="1488"/>
                  <a:pt x="1878" y="1155"/>
                  <a:pt x="1878" y="744"/>
                </a:cubicBezTo>
                <a:cubicBezTo>
                  <a:pt x="1878" y="333"/>
                  <a:pt x="1544" y="0"/>
                  <a:pt x="1133" y="0"/>
                </a:cubicBezTo>
                <a:close/>
                <a:moveTo>
                  <a:pt x="1133" y="1356"/>
                </a:moveTo>
                <a:cubicBezTo>
                  <a:pt x="843" y="1356"/>
                  <a:pt x="682" y="1392"/>
                  <a:pt x="544" y="1457"/>
                </a:cubicBezTo>
                <a:cubicBezTo>
                  <a:pt x="337" y="1554"/>
                  <a:pt x="265" y="1452"/>
                  <a:pt x="307" y="1236"/>
                </a:cubicBezTo>
                <a:cubicBezTo>
                  <a:pt x="364" y="947"/>
                  <a:pt x="451" y="638"/>
                  <a:pt x="631" y="394"/>
                </a:cubicBezTo>
                <a:cubicBezTo>
                  <a:pt x="631" y="394"/>
                  <a:pt x="631" y="394"/>
                  <a:pt x="631" y="394"/>
                </a:cubicBezTo>
                <a:cubicBezTo>
                  <a:pt x="741" y="235"/>
                  <a:pt x="925" y="131"/>
                  <a:pt x="1133" y="131"/>
                </a:cubicBezTo>
                <a:cubicBezTo>
                  <a:pt x="1472" y="131"/>
                  <a:pt x="1746" y="406"/>
                  <a:pt x="1746" y="744"/>
                </a:cubicBezTo>
                <a:cubicBezTo>
                  <a:pt x="1746" y="1082"/>
                  <a:pt x="1472" y="1356"/>
                  <a:pt x="1133" y="1356"/>
                </a:cubicBez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Freeform 7"/>
          <p:cNvSpPr>
            <a:spLocks noEditPoints="1"/>
          </p:cNvSpPr>
          <p:nvPr/>
        </p:nvSpPr>
        <p:spPr bwMode="auto">
          <a:xfrm>
            <a:off x="6209532" y="3897021"/>
            <a:ext cx="1630575" cy="2962210"/>
          </a:xfrm>
          <a:custGeom>
            <a:avLst/>
            <a:gdLst>
              <a:gd name="T0" fmla="*/ 1072 w 1726"/>
              <a:gd name="T1" fmla="*/ 73 h 3136"/>
              <a:gd name="T2" fmla="*/ 60 w 1726"/>
              <a:gd name="T3" fmla="*/ 1513 h 3136"/>
              <a:gd name="T4" fmla="*/ 57 w 1726"/>
              <a:gd name="T5" fmla="*/ 3119 h 3136"/>
              <a:gd name="T6" fmla="*/ 149 w 1726"/>
              <a:gd name="T7" fmla="*/ 1789 h 3136"/>
              <a:gd name="T8" fmla="*/ 1072 w 1726"/>
              <a:gd name="T9" fmla="*/ 1382 h 3136"/>
              <a:gd name="T10" fmla="*/ 1726 w 1726"/>
              <a:gd name="T11" fmla="*/ 728 h 3136"/>
              <a:gd name="T12" fmla="*/ 1072 w 1726"/>
              <a:gd name="T13" fmla="*/ 73 h 3136"/>
              <a:gd name="T14" fmla="*/ 1072 w 1726"/>
              <a:gd name="T15" fmla="*/ 1263 h 3136"/>
              <a:gd name="T16" fmla="*/ 399 w 1726"/>
              <a:gd name="T17" fmla="*/ 1365 h 3136"/>
              <a:gd name="T18" fmla="*/ 209 w 1726"/>
              <a:gd name="T19" fmla="*/ 1260 h 3136"/>
              <a:gd name="T20" fmla="*/ 867 w 1726"/>
              <a:gd name="T21" fmla="*/ 232 h 3136"/>
              <a:gd name="T22" fmla="*/ 867 w 1726"/>
              <a:gd name="T23" fmla="*/ 232 h 3136"/>
              <a:gd name="T24" fmla="*/ 1607 w 1726"/>
              <a:gd name="T25" fmla="*/ 727 h 3136"/>
              <a:gd name="T26" fmla="*/ 1072 w 1726"/>
              <a:gd name="T27" fmla="*/ 1263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6" h="3136">
                <a:moveTo>
                  <a:pt x="1072" y="73"/>
                </a:moveTo>
                <a:cubicBezTo>
                  <a:pt x="1072" y="73"/>
                  <a:pt x="60" y="0"/>
                  <a:pt x="60" y="1513"/>
                </a:cubicBezTo>
                <a:cubicBezTo>
                  <a:pt x="60" y="1513"/>
                  <a:pt x="0" y="3102"/>
                  <a:pt x="57" y="3119"/>
                </a:cubicBezTo>
                <a:cubicBezTo>
                  <a:pt x="111" y="3136"/>
                  <a:pt x="75" y="2081"/>
                  <a:pt x="149" y="1789"/>
                </a:cubicBezTo>
                <a:cubicBezTo>
                  <a:pt x="255" y="1368"/>
                  <a:pt x="1072" y="1382"/>
                  <a:pt x="1072" y="1382"/>
                </a:cubicBezTo>
                <a:cubicBezTo>
                  <a:pt x="1433" y="1382"/>
                  <a:pt x="1726" y="1089"/>
                  <a:pt x="1726" y="728"/>
                </a:cubicBezTo>
                <a:cubicBezTo>
                  <a:pt x="1726" y="366"/>
                  <a:pt x="1433" y="73"/>
                  <a:pt x="1072" y="73"/>
                </a:cubicBezTo>
                <a:close/>
                <a:moveTo>
                  <a:pt x="1072" y="1263"/>
                </a:moveTo>
                <a:cubicBezTo>
                  <a:pt x="750" y="1254"/>
                  <a:pt x="536" y="1306"/>
                  <a:pt x="399" y="1365"/>
                </a:cubicBezTo>
                <a:cubicBezTo>
                  <a:pt x="239" y="1434"/>
                  <a:pt x="196" y="1352"/>
                  <a:pt x="209" y="1260"/>
                </a:cubicBezTo>
                <a:cubicBezTo>
                  <a:pt x="265" y="872"/>
                  <a:pt x="424" y="379"/>
                  <a:pt x="867" y="232"/>
                </a:cubicBezTo>
                <a:cubicBezTo>
                  <a:pt x="867" y="232"/>
                  <a:pt x="867" y="232"/>
                  <a:pt x="867" y="232"/>
                </a:cubicBezTo>
                <a:cubicBezTo>
                  <a:pt x="1262" y="101"/>
                  <a:pt x="1607" y="431"/>
                  <a:pt x="1607" y="727"/>
                </a:cubicBezTo>
                <a:cubicBezTo>
                  <a:pt x="1607" y="1023"/>
                  <a:pt x="1367" y="1263"/>
                  <a:pt x="1072" y="1263"/>
                </a:cubicBez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6" name="Freeform 8"/>
          <p:cNvSpPr>
            <a:spLocks noEditPoints="1"/>
          </p:cNvSpPr>
          <p:nvPr/>
        </p:nvSpPr>
        <p:spPr bwMode="auto">
          <a:xfrm>
            <a:off x="6286665" y="5272220"/>
            <a:ext cx="1364407" cy="1561435"/>
          </a:xfrm>
          <a:custGeom>
            <a:avLst/>
            <a:gdLst>
              <a:gd name="T0" fmla="*/ 790 w 1444"/>
              <a:gd name="T1" fmla="*/ 20 h 1653"/>
              <a:gd name="T2" fmla="*/ 172 w 1444"/>
              <a:gd name="T3" fmla="*/ 389 h 1653"/>
              <a:gd name="T4" fmla="*/ 58 w 1444"/>
              <a:gd name="T5" fmla="*/ 1653 h 1653"/>
              <a:gd name="T6" fmla="*/ 136 w 1444"/>
              <a:gd name="T7" fmla="*/ 1463 h 1653"/>
              <a:gd name="T8" fmla="*/ 783 w 1444"/>
              <a:gd name="T9" fmla="*/ 1329 h 1653"/>
              <a:gd name="T10" fmla="*/ 1444 w 1444"/>
              <a:gd name="T11" fmla="*/ 675 h 1653"/>
              <a:gd name="T12" fmla="*/ 790 w 1444"/>
              <a:gd name="T13" fmla="*/ 20 h 1653"/>
              <a:gd name="T14" fmla="*/ 792 w 1444"/>
              <a:gd name="T15" fmla="*/ 1206 h 1653"/>
              <a:gd name="T16" fmla="*/ 324 w 1444"/>
              <a:gd name="T17" fmla="*/ 1248 h 1653"/>
              <a:gd name="T18" fmla="*/ 170 w 1444"/>
              <a:gd name="T19" fmla="*/ 1129 h 1653"/>
              <a:gd name="T20" fmla="*/ 337 w 1444"/>
              <a:gd name="T21" fmla="*/ 389 h 1653"/>
              <a:gd name="T22" fmla="*/ 792 w 1444"/>
              <a:gd name="T23" fmla="*/ 135 h 1653"/>
              <a:gd name="T24" fmla="*/ 1328 w 1444"/>
              <a:gd name="T25" fmla="*/ 671 h 1653"/>
              <a:gd name="T26" fmla="*/ 792 w 1444"/>
              <a:gd name="T27" fmla="*/ 1206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44" h="1653">
                <a:moveTo>
                  <a:pt x="790" y="20"/>
                </a:moveTo>
                <a:cubicBezTo>
                  <a:pt x="453" y="39"/>
                  <a:pt x="262" y="224"/>
                  <a:pt x="172" y="389"/>
                </a:cubicBezTo>
                <a:cubicBezTo>
                  <a:pt x="0" y="703"/>
                  <a:pt x="0" y="1653"/>
                  <a:pt x="58" y="1653"/>
                </a:cubicBezTo>
                <a:cubicBezTo>
                  <a:pt x="99" y="1653"/>
                  <a:pt x="57" y="1579"/>
                  <a:pt x="136" y="1463"/>
                </a:cubicBezTo>
                <a:cubicBezTo>
                  <a:pt x="221" y="1338"/>
                  <a:pt x="783" y="1329"/>
                  <a:pt x="783" y="1329"/>
                </a:cubicBezTo>
                <a:cubicBezTo>
                  <a:pt x="1151" y="1329"/>
                  <a:pt x="1444" y="1036"/>
                  <a:pt x="1444" y="675"/>
                </a:cubicBezTo>
                <a:cubicBezTo>
                  <a:pt x="1444" y="313"/>
                  <a:pt x="1151" y="0"/>
                  <a:pt x="790" y="20"/>
                </a:cubicBezTo>
                <a:close/>
                <a:moveTo>
                  <a:pt x="792" y="1206"/>
                </a:moveTo>
                <a:cubicBezTo>
                  <a:pt x="582" y="1199"/>
                  <a:pt x="427" y="1223"/>
                  <a:pt x="324" y="1248"/>
                </a:cubicBezTo>
                <a:cubicBezTo>
                  <a:pt x="222" y="1273"/>
                  <a:pt x="170" y="1254"/>
                  <a:pt x="170" y="1129"/>
                </a:cubicBezTo>
                <a:cubicBezTo>
                  <a:pt x="170" y="923"/>
                  <a:pt x="204" y="603"/>
                  <a:pt x="337" y="389"/>
                </a:cubicBezTo>
                <a:cubicBezTo>
                  <a:pt x="432" y="237"/>
                  <a:pt x="600" y="135"/>
                  <a:pt x="792" y="135"/>
                </a:cubicBezTo>
                <a:cubicBezTo>
                  <a:pt x="1088" y="135"/>
                  <a:pt x="1328" y="375"/>
                  <a:pt x="1328" y="671"/>
                </a:cubicBezTo>
                <a:cubicBezTo>
                  <a:pt x="1328" y="966"/>
                  <a:pt x="1088" y="1206"/>
                  <a:pt x="792" y="1206"/>
                </a:cubicBez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7" name="Freeform 9"/>
          <p:cNvSpPr>
            <a:spLocks noEditPoints="1"/>
          </p:cNvSpPr>
          <p:nvPr/>
        </p:nvSpPr>
        <p:spPr bwMode="auto">
          <a:xfrm>
            <a:off x="4267414" y="2538609"/>
            <a:ext cx="1774448" cy="4311031"/>
          </a:xfrm>
          <a:custGeom>
            <a:avLst/>
            <a:gdLst>
              <a:gd name="T0" fmla="*/ 0 w 1878"/>
              <a:gd name="T1" fmla="*/ 744 h 4564"/>
              <a:gd name="T2" fmla="*/ 744 w 1878"/>
              <a:gd name="T3" fmla="*/ 1488 h 4564"/>
              <a:gd name="T4" fmla="*/ 1697 w 1878"/>
              <a:gd name="T5" fmla="*/ 2095 h 4564"/>
              <a:gd name="T6" fmla="*/ 1808 w 1878"/>
              <a:gd name="T7" fmla="*/ 4564 h 4564"/>
              <a:gd name="T8" fmla="*/ 1820 w 1878"/>
              <a:gd name="T9" fmla="*/ 2063 h 4564"/>
              <a:gd name="T10" fmla="*/ 744 w 1878"/>
              <a:gd name="T11" fmla="*/ 0 h 4564"/>
              <a:gd name="T12" fmla="*/ 0 w 1878"/>
              <a:gd name="T13" fmla="*/ 744 h 4564"/>
              <a:gd name="T14" fmla="*/ 132 w 1878"/>
              <a:gd name="T15" fmla="*/ 744 h 4564"/>
              <a:gd name="T16" fmla="*/ 744 w 1878"/>
              <a:gd name="T17" fmla="*/ 131 h 4564"/>
              <a:gd name="T18" fmla="*/ 1247 w 1878"/>
              <a:gd name="T19" fmla="*/ 394 h 4564"/>
              <a:gd name="T20" fmla="*/ 1247 w 1878"/>
              <a:gd name="T21" fmla="*/ 394 h 4564"/>
              <a:gd name="T22" fmla="*/ 1571 w 1878"/>
              <a:gd name="T23" fmla="*/ 1236 h 4564"/>
              <a:gd name="T24" fmla="*/ 1334 w 1878"/>
              <a:gd name="T25" fmla="*/ 1457 h 4564"/>
              <a:gd name="T26" fmla="*/ 744 w 1878"/>
              <a:gd name="T27" fmla="*/ 1356 h 4564"/>
              <a:gd name="T28" fmla="*/ 132 w 1878"/>
              <a:gd name="T29" fmla="*/ 744 h 4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78" h="4564">
                <a:moveTo>
                  <a:pt x="0" y="744"/>
                </a:moveTo>
                <a:cubicBezTo>
                  <a:pt x="0" y="1155"/>
                  <a:pt x="333" y="1488"/>
                  <a:pt x="744" y="1488"/>
                </a:cubicBezTo>
                <a:cubicBezTo>
                  <a:pt x="1292" y="1488"/>
                  <a:pt x="1607" y="1743"/>
                  <a:pt x="1697" y="2095"/>
                </a:cubicBezTo>
                <a:cubicBezTo>
                  <a:pt x="1816" y="2554"/>
                  <a:pt x="1737" y="4564"/>
                  <a:pt x="1808" y="4564"/>
                </a:cubicBezTo>
                <a:cubicBezTo>
                  <a:pt x="1878" y="4564"/>
                  <a:pt x="1827" y="2249"/>
                  <a:pt x="1820" y="2063"/>
                </a:cubicBezTo>
                <a:cubicBezTo>
                  <a:pt x="1786" y="1190"/>
                  <a:pt x="1594" y="0"/>
                  <a:pt x="744" y="0"/>
                </a:cubicBezTo>
                <a:cubicBezTo>
                  <a:pt x="333" y="0"/>
                  <a:pt x="0" y="333"/>
                  <a:pt x="0" y="744"/>
                </a:cubicBezTo>
                <a:close/>
                <a:moveTo>
                  <a:pt x="132" y="744"/>
                </a:moveTo>
                <a:cubicBezTo>
                  <a:pt x="132" y="406"/>
                  <a:pt x="406" y="131"/>
                  <a:pt x="744" y="131"/>
                </a:cubicBezTo>
                <a:cubicBezTo>
                  <a:pt x="952" y="131"/>
                  <a:pt x="1136" y="235"/>
                  <a:pt x="1247" y="394"/>
                </a:cubicBezTo>
                <a:cubicBezTo>
                  <a:pt x="1247" y="394"/>
                  <a:pt x="1247" y="394"/>
                  <a:pt x="1247" y="394"/>
                </a:cubicBezTo>
                <a:cubicBezTo>
                  <a:pt x="1426" y="638"/>
                  <a:pt x="1514" y="947"/>
                  <a:pt x="1571" y="1236"/>
                </a:cubicBezTo>
                <a:cubicBezTo>
                  <a:pt x="1613" y="1452"/>
                  <a:pt x="1541" y="1554"/>
                  <a:pt x="1334" y="1457"/>
                </a:cubicBezTo>
                <a:cubicBezTo>
                  <a:pt x="1195" y="1392"/>
                  <a:pt x="1035" y="1356"/>
                  <a:pt x="744" y="1356"/>
                </a:cubicBezTo>
                <a:cubicBezTo>
                  <a:pt x="406" y="1356"/>
                  <a:pt x="132" y="1082"/>
                  <a:pt x="132" y="744"/>
                </a:cubicBez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8" name="Freeform 10"/>
          <p:cNvSpPr>
            <a:spLocks noEditPoints="1"/>
          </p:cNvSpPr>
          <p:nvPr/>
        </p:nvSpPr>
        <p:spPr bwMode="auto">
          <a:xfrm>
            <a:off x="4331758" y="3902617"/>
            <a:ext cx="1629775" cy="2962210"/>
          </a:xfrm>
          <a:custGeom>
            <a:avLst/>
            <a:gdLst>
              <a:gd name="T0" fmla="*/ 0 w 1725"/>
              <a:gd name="T1" fmla="*/ 728 h 3136"/>
              <a:gd name="T2" fmla="*/ 654 w 1725"/>
              <a:gd name="T3" fmla="*/ 1382 h 3136"/>
              <a:gd name="T4" fmla="*/ 1577 w 1725"/>
              <a:gd name="T5" fmla="*/ 1789 h 3136"/>
              <a:gd name="T6" fmla="*/ 1669 w 1725"/>
              <a:gd name="T7" fmla="*/ 3119 h 3136"/>
              <a:gd name="T8" fmla="*/ 1666 w 1725"/>
              <a:gd name="T9" fmla="*/ 1513 h 3136"/>
              <a:gd name="T10" fmla="*/ 654 w 1725"/>
              <a:gd name="T11" fmla="*/ 73 h 3136"/>
              <a:gd name="T12" fmla="*/ 0 w 1725"/>
              <a:gd name="T13" fmla="*/ 728 h 3136"/>
              <a:gd name="T14" fmla="*/ 119 w 1725"/>
              <a:gd name="T15" fmla="*/ 727 h 3136"/>
              <a:gd name="T16" fmla="*/ 858 w 1725"/>
              <a:gd name="T17" fmla="*/ 232 h 3136"/>
              <a:gd name="T18" fmla="*/ 858 w 1725"/>
              <a:gd name="T19" fmla="*/ 232 h 3136"/>
              <a:gd name="T20" fmla="*/ 1517 w 1725"/>
              <a:gd name="T21" fmla="*/ 1260 h 3136"/>
              <a:gd name="T22" fmla="*/ 1327 w 1725"/>
              <a:gd name="T23" fmla="*/ 1365 h 3136"/>
              <a:gd name="T24" fmla="*/ 654 w 1725"/>
              <a:gd name="T25" fmla="*/ 1263 h 3136"/>
              <a:gd name="T26" fmla="*/ 119 w 1725"/>
              <a:gd name="T27" fmla="*/ 727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5" h="3136">
                <a:moveTo>
                  <a:pt x="0" y="728"/>
                </a:moveTo>
                <a:cubicBezTo>
                  <a:pt x="0" y="1089"/>
                  <a:pt x="293" y="1382"/>
                  <a:pt x="654" y="1382"/>
                </a:cubicBezTo>
                <a:cubicBezTo>
                  <a:pt x="654" y="1382"/>
                  <a:pt x="1471" y="1368"/>
                  <a:pt x="1577" y="1789"/>
                </a:cubicBezTo>
                <a:cubicBezTo>
                  <a:pt x="1650" y="2081"/>
                  <a:pt x="1614" y="3136"/>
                  <a:pt x="1669" y="3119"/>
                </a:cubicBezTo>
                <a:cubicBezTo>
                  <a:pt x="1725" y="3102"/>
                  <a:pt x="1666" y="1513"/>
                  <a:pt x="1666" y="1513"/>
                </a:cubicBezTo>
                <a:cubicBezTo>
                  <a:pt x="1666" y="0"/>
                  <a:pt x="654" y="73"/>
                  <a:pt x="654" y="73"/>
                </a:cubicBezTo>
                <a:cubicBezTo>
                  <a:pt x="293" y="73"/>
                  <a:pt x="0" y="366"/>
                  <a:pt x="0" y="728"/>
                </a:cubicBezTo>
                <a:close/>
                <a:moveTo>
                  <a:pt x="119" y="727"/>
                </a:moveTo>
                <a:cubicBezTo>
                  <a:pt x="119" y="431"/>
                  <a:pt x="464" y="101"/>
                  <a:pt x="858" y="232"/>
                </a:cubicBezTo>
                <a:cubicBezTo>
                  <a:pt x="858" y="232"/>
                  <a:pt x="858" y="232"/>
                  <a:pt x="858" y="232"/>
                </a:cubicBezTo>
                <a:cubicBezTo>
                  <a:pt x="1302" y="379"/>
                  <a:pt x="1461" y="872"/>
                  <a:pt x="1517" y="1260"/>
                </a:cubicBezTo>
                <a:cubicBezTo>
                  <a:pt x="1530" y="1352"/>
                  <a:pt x="1487" y="1434"/>
                  <a:pt x="1327" y="1365"/>
                </a:cubicBezTo>
                <a:cubicBezTo>
                  <a:pt x="1190" y="1306"/>
                  <a:pt x="976" y="1254"/>
                  <a:pt x="654" y="1263"/>
                </a:cubicBezTo>
                <a:cubicBezTo>
                  <a:pt x="358" y="1263"/>
                  <a:pt x="119" y="1023"/>
                  <a:pt x="119" y="727"/>
                </a:cubicBez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9" name="Freeform 11"/>
          <p:cNvSpPr>
            <a:spLocks noEditPoints="1"/>
          </p:cNvSpPr>
          <p:nvPr/>
        </p:nvSpPr>
        <p:spPr bwMode="auto">
          <a:xfrm>
            <a:off x="4513999" y="5272220"/>
            <a:ext cx="1365208" cy="1561435"/>
          </a:xfrm>
          <a:custGeom>
            <a:avLst/>
            <a:gdLst>
              <a:gd name="T0" fmla="*/ 0 w 1445"/>
              <a:gd name="T1" fmla="*/ 675 h 1653"/>
              <a:gd name="T2" fmla="*/ 662 w 1445"/>
              <a:gd name="T3" fmla="*/ 1329 h 1653"/>
              <a:gd name="T4" fmla="*/ 1309 w 1445"/>
              <a:gd name="T5" fmla="*/ 1463 h 1653"/>
              <a:gd name="T6" fmla="*/ 1387 w 1445"/>
              <a:gd name="T7" fmla="*/ 1653 h 1653"/>
              <a:gd name="T8" fmla="*/ 1273 w 1445"/>
              <a:gd name="T9" fmla="*/ 389 h 1653"/>
              <a:gd name="T10" fmla="*/ 655 w 1445"/>
              <a:gd name="T11" fmla="*/ 20 h 1653"/>
              <a:gd name="T12" fmla="*/ 0 w 1445"/>
              <a:gd name="T13" fmla="*/ 675 h 1653"/>
              <a:gd name="T14" fmla="*/ 117 w 1445"/>
              <a:gd name="T15" fmla="*/ 671 h 1653"/>
              <a:gd name="T16" fmla="*/ 652 w 1445"/>
              <a:gd name="T17" fmla="*/ 135 h 1653"/>
              <a:gd name="T18" fmla="*/ 1108 w 1445"/>
              <a:gd name="T19" fmla="*/ 389 h 1653"/>
              <a:gd name="T20" fmla="*/ 1275 w 1445"/>
              <a:gd name="T21" fmla="*/ 1129 h 1653"/>
              <a:gd name="T22" fmla="*/ 1121 w 1445"/>
              <a:gd name="T23" fmla="*/ 1248 h 1653"/>
              <a:gd name="T24" fmla="*/ 652 w 1445"/>
              <a:gd name="T25" fmla="*/ 1206 h 1653"/>
              <a:gd name="T26" fmla="*/ 117 w 1445"/>
              <a:gd name="T27" fmla="*/ 671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45" h="1653">
                <a:moveTo>
                  <a:pt x="0" y="675"/>
                </a:moveTo>
                <a:cubicBezTo>
                  <a:pt x="0" y="1036"/>
                  <a:pt x="294" y="1329"/>
                  <a:pt x="662" y="1329"/>
                </a:cubicBezTo>
                <a:cubicBezTo>
                  <a:pt x="662" y="1329"/>
                  <a:pt x="1224" y="1338"/>
                  <a:pt x="1309" y="1463"/>
                </a:cubicBezTo>
                <a:cubicBezTo>
                  <a:pt x="1388" y="1579"/>
                  <a:pt x="1346" y="1653"/>
                  <a:pt x="1387" y="1653"/>
                </a:cubicBezTo>
                <a:cubicBezTo>
                  <a:pt x="1445" y="1653"/>
                  <a:pt x="1445" y="703"/>
                  <a:pt x="1273" y="389"/>
                </a:cubicBezTo>
                <a:cubicBezTo>
                  <a:pt x="1183" y="224"/>
                  <a:pt x="992" y="39"/>
                  <a:pt x="655" y="20"/>
                </a:cubicBezTo>
                <a:cubicBezTo>
                  <a:pt x="294" y="0"/>
                  <a:pt x="0" y="313"/>
                  <a:pt x="0" y="675"/>
                </a:cubicBezTo>
                <a:close/>
                <a:moveTo>
                  <a:pt x="117" y="671"/>
                </a:moveTo>
                <a:cubicBezTo>
                  <a:pt x="117" y="375"/>
                  <a:pt x="357" y="135"/>
                  <a:pt x="652" y="135"/>
                </a:cubicBezTo>
                <a:cubicBezTo>
                  <a:pt x="845" y="135"/>
                  <a:pt x="1013" y="237"/>
                  <a:pt x="1108" y="389"/>
                </a:cubicBezTo>
                <a:cubicBezTo>
                  <a:pt x="1241" y="603"/>
                  <a:pt x="1275" y="923"/>
                  <a:pt x="1275" y="1129"/>
                </a:cubicBezTo>
                <a:cubicBezTo>
                  <a:pt x="1275" y="1254"/>
                  <a:pt x="1223" y="1273"/>
                  <a:pt x="1121" y="1248"/>
                </a:cubicBezTo>
                <a:cubicBezTo>
                  <a:pt x="1018" y="1223"/>
                  <a:pt x="863" y="1199"/>
                  <a:pt x="652" y="1206"/>
                </a:cubicBezTo>
                <a:cubicBezTo>
                  <a:pt x="357" y="1206"/>
                  <a:pt x="117" y="966"/>
                  <a:pt x="117" y="671"/>
                </a:cubicBezTo>
                <a:close/>
              </a:path>
            </a:pathLst>
          </a:cu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0" name="Group 143"/>
          <p:cNvGrpSpPr/>
          <p:nvPr/>
        </p:nvGrpSpPr>
        <p:grpSpPr>
          <a:xfrm>
            <a:off x="5826990" y="1977542"/>
            <a:ext cx="516383" cy="516385"/>
            <a:chOff x="7144279" y="2887135"/>
            <a:chExt cx="481012" cy="481013"/>
          </a:xfrm>
          <a:solidFill>
            <a:schemeClr val="tx1"/>
          </a:solidFill>
        </p:grpSpPr>
        <p:sp>
          <p:nvSpPr>
            <p:cNvPr id="71" name="Freeform 144"/>
            <p:cNvSpPr>
              <a:spLocks noEditPoints="1"/>
            </p:cNvSpPr>
            <p:nvPr/>
          </p:nvSpPr>
          <p:spPr bwMode="auto">
            <a:xfrm>
              <a:off x="7144279" y="2887135"/>
              <a:ext cx="481012" cy="48101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Freeform 145"/>
            <p:cNvSpPr>
              <a:spLocks noEditPoints="1"/>
            </p:cNvSpPr>
            <p:nvPr/>
          </p:nvSpPr>
          <p:spPr bwMode="auto">
            <a:xfrm>
              <a:off x="7280804" y="3022072"/>
              <a:ext cx="209550" cy="21113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3" name="Freeform 146"/>
            <p:cNvSpPr>
              <a:spLocks noEditPoints="1"/>
            </p:cNvSpPr>
            <p:nvPr/>
          </p:nvSpPr>
          <p:spPr bwMode="auto">
            <a:xfrm>
              <a:off x="7325254" y="3066522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4" name="Freeform 39"/>
          <p:cNvSpPr>
            <a:spLocks noEditPoints="1"/>
          </p:cNvSpPr>
          <p:nvPr/>
        </p:nvSpPr>
        <p:spPr bwMode="auto">
          <a:xfrm>
            <a:off x="4763955" y="3113809"/>
            <a:ext cx="468669" cy="352663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5" name="Group 149"/>
          <p:cNvGrpSpPr/>
          <p:nvPr/>
        </p:nvGrpSpPr>
        <p:grpSpPr>
          <a:xfrm>
            <a:off x="6934525" y="2997868"/>
            <a:ext cx="381608" cy="511052"/>
            <a:chOff x="5280554" y="3849160"/>
            <a:chExt cx="360362" cy="482600"/>
          </a:xfrm>
          <a:solidFill>
            <a:schemeClr val="tx1"/>
          </a:solidFill>
        </p:grpSpPr>
        <p:sp>
          <p:nvSpPr>
            <p:cNvPr id="76" name="Freeform 37"/>
            <p:cNvSpPr>
              <a:spLocks noEditPoints="1"/>
            </p:cNvSpPr>
            <p:nvPr/>
          </p:nvSpPr>
          <p:spPr bwMode="auto">
            <a:xfrm>
              <a:off x="5280554" y="3849160"/>
              <a:ext cx="360362" cy="482600"/>
            </a:xfrm>
            <a:custGeom>
              <a:avLst/>
              <a:gdLst>
                <a:gd name="T0" fmla="*/ 84 w 96"/>
                <a:gd name="T1" fmla="*/ 52 h 128"/>
                <a:gd name="T2" fmla="*/ 84 w 96"/>
                <a:gd name="T3" fmla="*/ 36 h 128"/>
                <a:gd name="T4" fmla="*/ 48 w 96"/>
                <a:gd name="T5" fmla="*/ 0 h 128"/>
                <a:gd name="T6" fmla="*/ 12 w 96"/>
                <a:gd name="T7" fmla="*/ 36 h 128"/>
                <a:gd name="T8" fmla="*/ 12 w 96"/>
                <a:gd name="T9" fmla="*/ 52 h 128"/>
                <a:gd name="T10" fmla="*/ 0 w 96"/>
                <a:gd name="T11" fmla="*/ 64 h 128"/>
                <a:gd name="T12" fmla="*/ 0 w 96"/>
                <a:gd name="T13" fmla="*/ 76 h 128"/>
                <a:gd name="T14" fmla="*/ 0 w 96"/>
                <a:gd name="T15" fmla="*/ 80 h 128"/>
                <a:gd name="T16" fmla="*/ 0 w 96"/>
                <a:gd name="T17" fmla="*/ 88 h 128"/>
                <a:gd name="T18" fmla="*/ 0 w 96"/>
                <a:gd name="T19" fmla="*/ 92 h 128"/>
                <a:gd name="T20" fmla="*/ 36 w 96"/>
                <a:gd name="T21" fmla="*/ 128 h 128"/>
                <a:gd name="T22" fmla="*/ 60 w 96"/>
                <a:gd name="T23" fmla="*/ 128 h 128"/>
                <a:gd name="T24" fmla="*/ 96 w 96"/>
                <a:gd name="T25" fmla="*/ 92 h 128"/>
                <a:gd name="T26" fmla="*/ 96 w 96"/>
                <a:gd name="T27" fmla="*/ 88 h 128"/>
                <a:gd name="T28" fmla="*/ 96 w 96"/>
                <a:gd name="T29" fmla="*/ 80 h 128"/>
                <a:gd name="T30" fmla="*/ 96 w 96"/>
                <a:gd name="T31" fmla="*/ 76 h 128"/>
                <a:gd name="T32" fmla="*/ 96 w 96"/>
                <a:gd name="T33" fmla="*/ 64 h 128"/>
                <a:gd name="T34" fmla="*/ 84 w 96"/>
                <a:gd name="T35" fmla="*/ 52 h 128"/>
                <a:gd name="T36" fmla="*/ 20 w 96"/>
                <a:gd name="T37" fmla="*/ 36 h 128"/>
                <a:gd name="T38" fmla="*/ 48 w 96"/>
                <a:gd name="T39" fmla="*/ 8 h 128"/>
                <a:gd name="T40" fmla="*/ 76 w 96"/>
                <a:gd name="T41" fmla="*/ 36 h 128"/>
                <a:gd name="T42" fmla="*/ 76 w 96"/>
                <a:gd name="T43" fmla="*/ 52 h 128"/>
                <a:gd name="T44" fmla="*/ 68 w 96"/>
                <a:gd name="T45" fmla="*/ 52 h 128"/>
                <a:gd name="T46" fmla="*/ 68 w 96"/>
                <a:gd name="T47" fmla="*/ 36 h 128"/>
                <a:gd name="T48" fmla="*/ 48 w 96"/>
                <a:gd name="T49" fmla="*/ 16 h 128"/>
                <a:gd name="T50" fmla="*/ 28 w 96"/>
                <a:gd name="T51" fmla="*/ 36 h 128"/>
                <a:gd name="T52" fmla="*/ 28 w 96"/>
                <a:gd name="T53" fmla="*/ 52 h 128"/>
                <a:gd name="T54" fmla="*/ 20 w 96"/>
                <a:gd name="T55" fmla="*/ 52 h 128"/>
                <a:gd name="T56" fmla="*/ 20 w 96"/>
                <a:gd name="T57" fmla="*/ 36 h 128"/>
                <a:gd name="T58" fmla="*/ 64 w 96"/>
                <a:gd name="T59" fmla="*/ 36 h 128"/>
                <a:gd name="T60" fmla="*/ 64 w 96"/>
                <a:gd name="T61" fmla="*/ 36 h 128"/>
                <a:gd name="T62" fmla="*/ 64 w 96"/>
                <a:gd name="T63" fmla="*/ 52 h 128"/>
                <a:gd name="T64" fmla="*/ 32 w 96"/>
                <a:gd name="T65" fmla="*/ 52 h 128"/>
                <a:gd name="T66" fmla="*/ 32 w 96"/>
                <a:gd name="T67" fmla="*/ 36 h 128"/>
                <a:gd name="T68" fmla="*/ 32 w 96"/>
                <a:gd name="T69" fmla="*/ 36 h 128"/>
                <a:gd name="T70" fmla="*/ 48 w 96"/>
                <a:gd name="T71" fmla="*/ 20 h 128"/>
                <a:gd name="T72" fmla="*/ 64 w 96"/>
                <a:gd name="T73" fmla="*/ 36 h 128"/>
                <a:gd name="T74" fmla="*/ 88 w 96"/>
                <a:gd name="T75" fmla="*/ 76 h 128"/>
                <a:gd name="T76" fmla="*/ 88 w 96"/>
                <a:gd name="T77" fmla="*/ 80 h 128"/>
                <a:gd name="T78" fmla="*/ 88 w 96"/>
                <a:gd name="T79" fmla="*/ 88 h 128"/>
                <a:gd name="T80" fmla="*/ 88 w 96"/>
                <a:gd name="T81" fmla="*/ 92 h 128"/>
                <a:gd name="T82" fmla="*/ 60 w 96"/>
                <a:gd name="T83" fmla="*/ 120 h 128"/>
                <a:gd name="T84" fmla="*/ 36 w 96"/>
                <a:gd name="T85" fmla="*/ 120 h 128"/>
                <a:gd name="T86" fmla="*/ 8 w 96"/>
                <a:gd name="T87" fmla="*/ 92 h 128"/>
                <a:gd name="T88" fmla="*/ 8 w 96"/>
                <a:gd name="T89" fmla="*/ 88 h 128"/>
                <a:gd name="T90" fmla="*/ 8 w 96"/>
                <a:gd name="T91" fmla="*/ 80 h 128"/>
                <a:gd name="T92" fmla="*/ 8 w 96"/>
                <a:gd name="T93" fmla="*/ 76 h 128"/>
                <a:gd name="T94" fmla="*/ 8 w 96"/>
                <a:gd name="T95" fmla="*/ 64 h 128"/>
                <a:gd name="T96" fmla="*/ 12 w 96"/>
                <a:gd name="T97" fmla="*/ 60 h 128"/>
                <a:gd name="T98" fmla="*/ 20 w 96"/>
                <a:gd name="T99" fmla="*/ 60 h 128"/>
                <a:gd name="T100" fmla="*/ 76 w 96"/>
                <a:gd name="T101" fmla="*/ 60 h 128"/>
                <a:gd name="T102" fmla="*/ 84 w 96"/>
                <a:gd name="T103" fmla="*/ 60 h 128"/>
                <a:gd name="T104" fmla="*/ 88 w 96"/>
                <a:gd name="T105" fmla="*/ 64 h 128"/>
                <a:gd name="T106" fmla="*/ 88 w 96"/>
                <a:gd name="T107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" h="128">
                  <a:moveTo>
                    <a:pt x="84" y="52"/>
                  </a:moveTo>
                  <a:cubicBezTo>
                    <a:pt x="84" y="36"/>
                    <a:pt x="84" y="36"/>
                    <a:pt x="84" y="36"/>
                  </a:cubicBezTo>
                  <a:cubicBezTo>
                    <a:pt x="84" y="16"/>
                    <a:pt x="68" y="0"/>
                    <a:pt x="48" y="0"/>
                  </a:cubicBezTo>
                  <a:cubicBezTo>
                    <a:pt x="28" y="0"/>
                    <a:pt x="12" y="16"/>
                    <a:pt x="12" y="3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5" y="52"/>
                    <a:pt x="0" y="57"/>
                    <a:pt x="0" y="6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2"/>
                    <a:pt x="16" y="128"/>
                    <a:pt x="36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80" y="128"/>
                    <a:pt x="96" y="112"/>
                    <a:pt x="96" y="92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57"/>
                    <a:pt x="91" y="52"/>
                    <a:pt x="84" y="52"/>
                  </a:cubicBezTo>
                  <a:close/>
                  <a:moveTo>
                    <a:pt x="20" y="36"/>
                  </a:moveTo>
                  <a:cubicBezTo>
                    <a:pt x="20" y="21"/>
                    <a:pt x="33" y="8"/>
                    <a:pt x="48" y="8"/>
                  </a:cubicBezTo>
                  <a:cubicBezTo>
                    <a:pt x="63" y="8"/>
                    <a:pt x="76" y="21"/>
                    <a:pt x="76" y="3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25"/>
                    <a:pt x="59" y="16"/>
                    <a:pt x="48" y="16"/>
                  </a:cubicBezTo>
                  <a:cubicBezTo>
                    <a:pt x="37" y="16"/>
                    <a:pt x="28" y="25"/>
                    <a:pt x="28" y="36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0" y="52"/>
                    <a:pt x="20" y="52"/>
                    <a:pt x="20" y="52"/>
                  </a:cubicBezTo>
                  <a:lnTo>
                    <a:pt x="20" y="36"/>
                  </a:lnTo>
                  <a:close/>
                  <a:moveTo>
                    <a:pt x="64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27"/>
                    <a:pt x="39" y="20"/>
                    <a:pt x="48" y="20"/>
                  </a:cubicBezTo>
                  <a:cubicBezTo>
                    <a:pt x="57" y="20"/>
                    <a:pt x="64" y="27"/>
                    <a:pt x="64" y="36"/>
                  </a:cubicBezTo>
                  <a:close/>
                  <a:moveTo>
                    <a:pt x="88" y="76"/>
                  </a:moveTo>
                  <a:cubicBezTo>
                    <a:pt x="88" y="80"/>
                    <a:pt x="88" y="80"/>
                    <a:pt x="88" y="8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88" y="107"/>
                    <a:pt x="75" y="120"/>
                    <a:pt x="60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21" y="120"/>
                    <a:pt x="8" y="107"/>
                    <a:pt x="8" y="92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2"/>
                    <a:pt x="10" y="60"/>
                    <a:pt x="12" y="60"/>
                  </a:cubicBezTo>
                  <a:cubicBezTo>
                    <a:pt x="15" y="60"/>
                    <a:pt x="17" y="60"/>
                    <a:pt x="20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60"/>
                    <a:pt x="81" y="60"/>
                    <a:pt x="84" y="60"/>
                  </a:cubicBezTo>
                  <a:cubicBezTo>
                    <a:pt x="86" y="60"/>
                    <a:pt x="88" y="62"/>
                    <a:pt x="88" y="64"/>
                  </a:cubicBezTo>
                  <a:lnTo>
                    <a:pt x="88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7" name="Freeform 38"/>
            <p:cNvSpPr/>
            <p:nvPr/>
          </p:nvSpPr>
          <p:spPr bwMode="auto">
            <a:xfrm>
              <a:off x="5431366" y="4136497"/>
              <a:ext cx="60325" cy="88900"/>
            </a:xfrm>
            <a:custGeom>
              <a:avLst/>
              <a:gdLst>
                <a:gd name="T0" fmla="*/ 8 w 16"/>
                <a:gd name="T1" fmla="*/ 0 h 24"/>
                <a:gd name="T2" fmla="*/ 0 w 16"/>
                <a:gd name="T3" fmla="*/ 8 h 24"/>
                <a:gd name="T4" fmla="*/ 3 w 16"/>
                <a:gd name="T5" fmla="*/ 19 h 24"/>
                <a:gd name="T6" fmla="*/ 8 w 16"/>
                <a:gd name="T7" fmla="*/ 24 h 24"/>
                <a:gd name="T8" fmla="*/ 13 w 16"/>
                <a:gd name="T9" fmla="*/ 19 h 24"/>
                <a:gd name="T10" fmla="*/ 16 w 16"/>
                <a:gd name="T11" fmla="*/ 8 h 24"/>
                <a:gd name="T12" fmla="*/ 8 w 1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0"/>
                    <a:pt x="1" y="15"/>
                    <a:pt x="3" y="19"/>
                  </a:cubicBezTo>
                  <a:cubicBezTo>
                    <a:pt x="4" y="22"/>
                    <a:pt x="5" y="24"/>
                    <a:pt x="8" y="24"/>
                  </a:cubicBezTo>
                  <a:cubicBezTo>
                    <a:pt x="11" y="24"/>
                    <a:pt x="12" y="22"/>
                    <a:pt x="13" y="19"/>
                  </a:cubicBezTo>
                  <a:cubicBezTo>
                    <a:pt x="15" y="15"/>
                    <a:pt x="16" y="10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8" name="Group 152"/>
          <p:cNvGrpSpPr/>
          <p:nvPr/>
        </p:nvGrpSpPr>
        <p:grpSpPr>
          <a:xfrm>
            <a:off x="4864019" y="4370834"/>
            <a:ext cx="322911" cy="471946"/>
            <a:chOff x="6258454" y="3849160"/>
            <a:chExt cx="330200" cy="482600"/>
          </a:xfrm>
          <a:solidFill>
            <a:schemeClr val="tx1"/>
          </a:solidFill>
        </p:grpSpPr>
        <p:sp>
          <p:nvSpPr>
            <p:cNvPr id="79" name="Freeform 35"/>
            <p:cNvSpPr>
              <a:spLocks noEditPoints="1"/>
            </p:cNvSpPr>
            <p:nvPr/>
          </p:nvSpPr>
          <p:spPr bwMode="auto">
            <a:xfrm>
              <a:off x="6258454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0" name="Freeform 36"/>
            <p:cNvSpPr/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1" name="Group 155"/>
          <p:cNvGrpSpPr/>
          <p:nvPr/>
        </p:nvGrpSpPr>
        <p:grpSpPr>
          <a:xfrm>
            <a:off x="6921755" y="4360110"/>
            <a:ext cx="394886" cy="451514"/>
            <a:chOff x="3326341" y="2887135"/>
            <a:chExt cx="420687" cy="481013"/>
          </a:xfrm>
          <a:solidFill>
            <a:schemeClr val="tx1"/>
          </a:solidFill>
        </p:grpSpPr>
        <p:sp>
          <p:nvSpPr>
            <p:cNvPr id="82" name="Freeform 53"/>
            <p:cNvSpPr>
              <a:spLocks noEditPoints="1"/>
            </p:cNvSpPr>
            <p:nvPr/>
          </p:nvSpPr>
          <p:spPr bwMode="auto">
            <a:xfrm>
              <a:off x="3326341" y="2887135"/>
              <a:ext cx="420687" cy="481013"/>
            </a:xfrm>
            <a:custGeom>
              <a:avLst/>
              <a:gdLst>
                <a:gd name="T0" fmla="*/ 112 w 112"/>
                <a:gd name="T1" fmla="*/ 27 h 128"/>
                <a:gd name="T2" fmla="*/ 100 w 112"/>
                <a:gd name="T3" fmla="*/ 16 h 128"/>
                <a:gd name="T4" fmla="*/ 88 w 112"/>
                <a:gd name="T5" fmla="*/ 16 h 128"/>
                <a:gd name="T6" fmla="*/ 88 w 112"/>
                <a:gd name="T7" fmla="*/ 12 h 128"/>
                <a:gd name="T8" fmla="*/ 88 w 112"/>
                <a:gd name="T9" fmla="*/ 12 h 128"/>
                <a:gd name="T10" fmla="*/ 76 w 112"/>
                <a:gd name="T11" fmla="*/ 0 h 128"/>
                <a:gd name="T12" fmla="*/ 36 w 112"/>
                <a:gd name="T13" fmla="*/ 0 h 128"/>
                <a:gd name="T14" fmla="*/ 24 w 112"/>
                <a:gd name="T15" fmla="*/ 12 h 128"/>
                <a:gd name="T16" fmla="*/ 24 w 112"/>
                <a:gd name="T17" fmla="*/ 12 h 128"/>
                <a:gd name="T18" fmla="*/ 24 w 112"/>
                <a:gd name="T19" fmla="*/ 16 h 128"/>
                <a:gd name="T20" fmla="*/ 12 w 112"/>
                <a:gd name="T21" fmla="*/ 16 h 128"/>
                <a:gd name="T22" fmla="*/ 0 w 112"/>
                <a:gd name="T23" fmla="*/ 27 h 128"/>
                <a:gd name="T24" fmla="*/ 0 w 112"/>
                <a:gd name="T25" fmla="*/ 27 h 128"/>
                <a:gd name="T26" fmla="*/ 0 w 112"/>
                <a:gd name="T27" fmla="*/ 32 h 128"/>
                <a:gd name="T28" fmla="*/ 0 w 112"/>
                <a:gd name="T29" fmla="*/ 36 h 128"/>
                <a:gd name="T30" fmla="*/ 8 w 112"/>
                <a:gd name="T31" fmla="*/ 44 h 128"/>
                <a:gd name="T32" fmla="*/ 8 w 112"/>
                <a:gd name="T33" fmla="*/ 44 h 128"/>
                <a:gd name="T34" fmla="*/ 8 w 112"/>
                <a:gd name="T35" fmla="*/ 112 h 128"/>
                <a:gd name="T36" fmla="*/ 24 w 112"/>
                <a:gd name="T37" fmla="*/ 128 h 128"/>
                <a:gd name="T38" fmla="*/ 88 w 112"/>
                <a:gd name="T39" fmla="*/ 128 h 128"/>
                <a:gd name="T40" fmla="*/ 104 w 112"/>
                <a:gd name="T41" fmla="*/ 112 h 128"/>
                <a:gd name="T42" fmla="*/ 104 w 112"/>
                <a:gd name="T43" fmla="*/ 44 h 128"/>
                <a:gd name="T44" fmla="*/ 104 w 112"/>
                <a:gd name="T45" fmla="*/ 44 h 128"/>
                <a:gd name="T46" fmla="*/ 112 w 112"/>
                <a:gd name="T47" fmla="*/ 36 h 128"/>
                <a:gd name="T48" fmla="*/ 112 w 112"/>
                <a:gd name="T49" fmla="*/ 32 h 128"/>
                <a:gd name="T50" fmla="*/ 112 w 112"/>
                <a:gd name="T51" fmla="*/ 27 h 128"/>
                <a:gd name="T52" fmla="*/ 32 w 112"/>
                <a:gd name="T53" fmla="*/ 12 h 128"/>
                <a:gd name="T54" fmla="*/ 36 w 112"/>
                <a:gd name="T55" fmla="*/ 8 h 128"/>
                <a:gd name="T56" fmla="*/ 76 w 112"/>
                <a:gd name="T57" fmla="*/ 8 h 128"/>
                <a:gd name="T58" fmla="*/ 80 w 112"/>
                <a:gd name="T59" fmla="*/ 12 h 128"/>
                <a:gd name="T60" fmla="*/ 80 w 112"/>
                <a:gd name="T61" fmla="*/ 16 h 128"/>
                <a:gd name="T62" fmla="*/ 32 w 112"/>
                <a:gd name="T63" fmla="*/ 16 h 128"/>
                <a:gd name="T64" fmla="*/ 32 w 112"/>
                <a:gd name="T65" fmla="*/ 12 h 128"/>
                <a:gd name="T66" fmla="*/ 96 w 112"/>
                <a:gd name="T67" fmla="*/ 112 h 128"/>
                <a:gd name="T68" fmla="*/ 88 w 112"/>
                <a:gd name="T69" fmla="*/ 120 h 128"/>
                <a:gd name="T70" fmla="*/ 24 w 112"/>
                <a:gd name="T71" fmla="*/ 120 h 128"/>
                <a:gd name="T72" fmla="*/ 16 w 112"/>
                <a:gd name="T73" fmla="*/ 112 h 128"/>
                <a:gd name="T74" fmla="*/ 16 w 112"/>
                <a:gd name="T75" fmla="*/ 44 h 128"/>
                <a:gd name="T76" fmla="*/ 96 w 112"/>
                <a:gd name="T77" fmla="*/ 44 h 128"/>
                <a:gd name="T78" fmla="*/ 96 w 112"/>
                <a:gd name="T79" fmla="*/ 112 h 128"/>
                <a:gd name="T80" fmla="*/ 104 w 112"/>
                <a:gd name="T81" fmla="*/ 32 h 128"/>
                <a:gd name="T82" fmla="*/ 104 w 112"/>
                <a:gd name="T83" fmla="*/ 36 h 128"/>
                <a:gd name="T84" fmla="*/ 8 w 112"/>
                <a:gd name="T85" fmla="*/ 36 h 128"/>
                <a:gd name="T86" fmla="*/ 8 w 112"/>
                <a:gd name="T87" fmla="*/ 32 h 128"/>
                <a:gd name="T88" fmla="*/ 8 w 112"/>
                <a:gd name="T89" fmla="*/ 28 h 128"/>
                <a:gd name="T90" fmla="*/ 12 w 112"/>
                <a:gd name="T91" fmla="*/ 24 h 128"/>
                <a:gd name="T92" fmla="*/ 100 w 112"/>
                <a:gd name="T93" fmla="*/ 24 h 128"/>
                <a:gd name="T94" fmla="*/ 104 w 112"/>
                <a:gd name="T95" fmla="*/ 28 h 128"/>
                <a:gd name="T96" fmla="*/ 104 w 112"/>
                <a:gd name="T97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28">
                  <a:moveTo>
                    <a:pt x="112" y="27"/>
                  </a:moveTo>
                  <a:cubicBezTo>
                    <a:pt x="112" y="21"/>
                    <a:pt x="106" y="16"/>
                    <a:pt x="10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2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21"/>
                    <a:pt x="15" y="128"/>
                    <a:pt x="24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7" y="128"/>
                    <a:pt x="104" y="121"/>
                    <a:pt x="104" y="11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12" y="40"/>
                    <a:pt x="112" y="36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27"/>
                    <a:pt x="112" y="27"/>
                    <a:pt x="112" y="27"/>
                  </a:cubicBezTo>
                  <a:close/>
                  <a:moveTo>
                    <a:pt x="32" y="12"/>
                  </a:moveTo>
                  <a:cubicBezTo>
                    <a:pt x="32" y="10"/>
                    <a:pt x="34" y="8"/>
                    <a:pt x="3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96" y="112"/>
                  </a:moveTo>
                  <a:cubicBezTo>
                    <a:pt x="96" y="116"/>
                    <a:pt x="92" y="120"/>
                    <a:pt x="88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0" y="120"/>
                    <a:pt x="16" y="116"/>
                    <a:pt x="16" y="112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6" y="44"/>
                    <a:pt x="96" y="44"/>
                    <a:pt x="96" y="44"/>
                  </a:cubicBezTo>
                  <a:lnTo>
                    <a:pt x="96" y="112"/>
                  </a:lnTo>
                  <a:close/>
                  <a:moveTo>
                    <a:pt x="104" y="32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6"/>
                    <a:pt x="10" y="24"/>
                    <a:pt x="12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2" y="24"/>
                    <a:pt x="104" y="26"/>
                    <a:pt x="104" y="28"/>
                  </a:cubicBezTo>
                  <a:lnTo>
                    <a:pt x="104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3" name="Freeform 54"/>
            <p:cNvSpPr>
              <a:spLocks noEditPoints="1"/>
            </p:cNvSpPr>
            <p:nvPr/>
          </p:nvSpPr>
          <p:spPr bwMode="auto">
            <a:xfrm>
              <a:off x="3416829" y="3082397"/>
              <a:ext cx="60325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4" name="Freeform 55"/>
            <p:cNvSpPr>
              <a:spLocks noEditPoints="1"/>
            </p:cNvSpPr>
            <p:nvPr/>
          </p:nvSpPr>
          <p:spPr bwMode="auto">
            <a:xfrm>
              <a:off x="3507316" y="3082397"/>
              <a:ext cx="58737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5" name="Freeform 56"/>
            <p:cNvSpPr>
              <a:spLocks noEditPoints="1"/>
            </p:cNvSpPr>
            <p:nvPr/>
          </p:nvSpPr>
          <p:spPr bwMode="auto">
            <a:xfrm>
              <a:off x="3596216" y="3082397"/>
              <a:ext cx="60325" cy="225425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86" name="Freeform 34"/>
          <p:cNvSpPr>
            <a:spLocks noEditPoints="1"/>
          </p:cNvSpPr>
          <p:nvPr/>
        </p:nvSpPr>
        <p:spPr bwMode="auto">
          <a:xfrm>
            <a:off x="6751211" y="5693735"/>
            <a:ext cx="487349" cy="473335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7" name="Freeform 22"/>
          <p:cNvSpPr>
            <a:spLocks noEditPoints="1"/>
          </p:cNvSpPr>
          <p:nvPr/>
        </p:nvSpPr>
        <p:spPr bwMode="auto">
          <a:xfrm>
            <a:off x="4969411" y="5699910"/>
            <a:ext cx="381411" cy="437544"/>
          </a:xfrm>
          <a:custGeom>
            <a:avLst/>
            <a:gdLst>
              <a:gd name="T0" fmla="*/ 104 w 112"/>
              <a:gd name="T1" fmla="*/ 20 h 128"/>
              <a:gd name="T2" fmla="*/ 100 w 112"/>
              <a:gd name="T3" fmla="*/ 5 h 128"/>
              <a:gd name="T4" fmla="*/ 92 w 112"/>
              <a:gd name="T5" fmla="*/ 0 h 128"/>
              <a:gd name="T6" fmla="*/ 20 w 112"/>
              <a:gd name="T7" fmla="*/ 0 h 128"/>
              <a:gd name="T8" fmla="*/ 12 w 112"/>
              <a:gd name="T9" fmla="*/ 5 h 128"/>
              <a:gd name="T10" fmla="*/ 8 w 112"/>
              <a:gd name="T11" fmla="*/ 20 h 128"/>
              <a:gd name="T12" fmla="*/ 0 w 112"/>
              <a:gd name="T13" fmla="*/ 28 h 128"/>
              <a:gd name="T14" fmla="*/ 0 w 112"/>
              <a:gd name="T15" fmla="*/ 40 h 128"/>
              <a:gd name="T16" fmla="*/ 8 w 112"/>
              <a:gd name="T17" fmla="*/ 48 h 128"/>
              <a:gd name="T18" fmla="*/ 12 w 112"/>
              <a:gd name="T19" fmla="*/ 48 h 128"/>
              <a:gd name="T20" fmla="*/ 12 w 112"/>
              <a:gd name="T21" fmla="*/ 49 h 128"/>
              <a:gd name="T22" fmla="*/ 20 w 112"/>
              <a:gd name="T23" fmla="*/ 121 h 128"/>
              <a:gd name="T24" fmla="*/ 28 w 112"/>
              <a:gd name="T25" fmla="*/ 128 h 128"/>
              <a:gd name="T26" fmla="*/ 84 w 112"/>
              <a:gd name="T27" fmla="*/ 128 h 128"/>
              <a:gd name="T28" fmla="*/ 92 w 112"/>
              <a:gd name="T29" fmla="*/ 121 h 128"/>
              <a:gd name="T30" fmla="*/ 100 w 112"/>
              <a:gd name="T31" fmla="*/ 49 h 128"/>
              <a:gd name="T32" fmla="*/ 100 w 112"/>
              <a:gd name="T33" fmla="*/ 48 h 128"/>
              <a:gd name="T34" fmla="*/ 104 w 112"/>
              <a:gd name="T35" fmla="*/ 48 h 128"/>
              <a:gd name="T36" fmla="*/ 112 w 112"/>
              <a:gd name="T37" fmla="*/ 40 h 128"/>
              <a:gd name="T38" fmla="*/ 112 w 112"/>
              <a:gd name="T39" fmla="*/ 28 h 128"/>
              <a:gd name="T40" fmla="*/ 104 w 112"/>
              <a:gd name="T41" fmla="*/ 20 h 128"/>
              <a:gd name="T42" fmla="*/ 20 w 112"/>
              <a:gd name="T43" fmla="*/ 8 h 128"/>
              <a:gd name="T44" fmla="*/ 92 w 112"/>
              <a:gd name="T45" fmla="*/ 8 h 128"/>
              <a:gd name="T46" fmla="*/ 96 w 112"/>
              <a:gd name="T47" fmla="*/ 20 h 128"/>
              <a:gd name="T48" fmla="*/ 16 w 112"/>
              <a:gd name="T49" fmla="*/ 20 h 128"/>
              <a:gd name="T50" fmla="*/ 20 w 112"/>
              <a:gd name="T51" fmla="*/ 8 h 128"/>
              <a:gd name="T52" fmla="*/ 28 w 112"/>
              <a:gd name="T53" fmla="*/ 120 h 128"/>
              <a:gd name="T54" fmla="*/ 27 w 112"/>
              <a:gd name="T55" fmla="*/ 108 h 128"/>
              <a:gd name="T56" fmla="*/ 85 w 112"/>
              <a:gd name="T57" fmla="*/ 108 h 128"/>
              <a:gd name="T58" fmla="*/ 84 w 112"/>
              <a:gd name="T59" fmla="*/ 120 h 128"/>
              <a:gd name="T60" fmla="*/ 28 w 112"/>
              <a:gd name="T61" fmla="*/ 120 h 128"/>
              <a:gd name="T62" fmla="*/ 86 w 112"/>
              <a:gd name="T63" fmla="*/ 104 h 128"/>
              <a:gd name="T64" fmla="*/ 26 w 112"/>
              <a:gd name="T65" fmla="*/ 104 h 128"/>
              <a:gd name="T66" fmla="*/ 22 w 112"/>
              <a:gd name="T67" fmla="*/ 64 h 128"/>
              <a:gd name="T68" fmla="*/ 90 w 112"/>
              <a:gd name="T69" fmla="*/ 64 h 128"/>
              <a:gd name="T70" fmla="*/ 86 w 112"/>
              <a:gd name="T71" fmla="*/ 104 h 128"/>
              <a:gd name="T72" fmla="*/ 91 w 112"/>
              <a:gd name="T73" fmla="*/ 60 h 128"/>
              <a:gd name="T74" fmla="*/ 21 w 112"/>
              <a:gd name="T75" fmla="*/ 60 h 128"/>
              <a:gd name="T76" fmla="*/ 20 w 112"/>
              <a:gd name="T77" fmla="*/ 48 h 128"/>
              <a:gd name="T78" fmla="*/ 92 w 112"/>
              <a:gd name="T79" fmla="*/ 48 h 128"/>
              <a:gd name="T80" fmla="*/ 91 w 112"/>
              <a:gd name="T81" fmla="*/ 60 h 128"/>
              <a:gd name="T82" fmla="*/ 104 w 112"/>
              <a:gd name="T83" fmla="*/ 40 h 128"/>
              <a:gd name="T84" fmla="*/ 8 w 112"/>
              <a:gd name="T85" fmla="*/ 40 h 128"/>
              <a:gd name="T86" fmla="*/ 8 w 112"/>
              <a:gd name="T87" fmla="*/ 28 h 128"/>
              <a:gd name="T88" fmla="*/ 104 w 112"/>
              <a:gd name="T89" fmla="*/ 28 h 128"/>
              <a:gd name="T90" fmla="*/ 104 w 112"/>
              <a:gd name="T91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2" h="128">
                <a:moveTo>
                  <a:pt x="104" y="20"/>
                </a:moveTo>
                <a:cubicBezTo>
                  <a:pt x="100" y="5"/>
                  <a:pt x="100" y="5"/>
                  <a:pt x="100" y="5"/>
                </a:cubicBezTo>
                <a:cubicBezTo>
                  <a:pt x="99" y="2"/>
                  <a:pt x="95" y="0"/>
                  <a:pt x="9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3" y="2"/>
                  <a:pt x="12" y="5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8"/>
                  <a:pt x="12" y="49"/>
                  <a:pt x="12" y="49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20" y="125"/>
                  <a:pt x="24" y="128"/>
                  <a:pt x="28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8" y="128"/>
                  <a:pt x="92" y="125"/>
                  <a:pt x="92" y="121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9"/>
                  <a:pt x="100" y="48"/>
                  <a:pt x="100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8" y="48"/>
                  <a:pt x="112" y="44"/>
                  <a:pt x="112" y="40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4"/>
                  <a:pt x="109" y="20"/>
                  <a:pt x="104" y="20"/>
                </a:cubicBezTo>
                <a:close/>
                <a:moveTo>
                  <a:pt x="20" y="8"/>
                </a:moveTo>
                <a:cubicBezTo>
                  <a:pt x="92" y="8"/>
                  <a:pt x="92" y="8"/>
                  <a:pt x="92" y="8"/>
                </a:cubicBezTo>
                <a:cubicBezTo>
                  <a:pt x="96" y="20"/>
                  <a:pt x="96" y="20"/>
                  <a:pt x="96" y="20"/>
                </a:cubicBezTo>
                <a:cubicBezTo>
                  <a:pt x="16" y="20"/>
                  <a:pt x="16" y="20"/>
                  <a:pt x="16" y="20"/>
                </a:cubicBezTo>
                <a:lnTo>
                  <a:pt x="20" y="8"/>
                </a:lnTo>
                <a:close/>
                <a:moveTo>
                  <a:pt x="28" y="120"/>
                </a:moveTo>
                <a:cubicBezTo>
                  <a:pt x="27" y="108"/>
                  <a:pt x="27" y="108"/>
                  <a:pt x="27" y="108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84" y="120"/>
                  <a:pt x="84" y="120"/>
                  <a:pt x="84" y="120"/>
                </a:cubicBezTo>
                <a:lnTo>
                  <a:pt x="28" y="120"/>
                </a:lnTo>
                <a:close/>
                <a:moveTo>
                  <a:pt x="86" y="104"/>
                </a:moveTo>
                <a:cubicBezTo>
                  <a:pt x="26" y="104"/>
                  <a:pt x="26" y="104"/>
                  <a:pt x="26" y="104"/>
                </a:cubicBezTo>
                <a:cubicBezTo>
                  <a:pt x="22" y="64"/>
                  <a:pt x="22" y="64"/>
                  <a:pt x="22" y="64"/>
                </a:cubicBezTo>
                <a:cubicBezTo>
                  <a:pt x="90" y="64"/>
                  <a:pt x="90" y="64"/>
                  <a:pt x="90" y="64"/>
                </a:cubicBezTo>
                <a:lnTo>
                  <a:pt x="86" y="104"/>
                </a:lnTo>
                <a:close/>
                <a:moveTo>
                  <a:pt x="91" y="60"/>
                </a:moveTo>
                <a:cubicBezTo>
                  <a:pt x="21" y="60"/>
                  <a:pt x="21" y="60"/>
                  <a:pt x="21" y="60"/>
                </a:cubicBezTo>
                <a:cubicBezTo>
                  <a:pt x="20" y="48"/>
                  <a:pt x="20" y="48"/>
                  <a:pt x="20" y="48"/>
                </a:cubicBezTo>
                <a:cubicBezTo>
                  <a:pt x="92" y="48"/>
                  <a:pt x="92" y="48"/>
                  <a:pt x="92" y="48"/>
                </a:cubicBezTo>
                <a:lnTo>
                  <a:pt x="91" y="60"/>
                </a:lnTo>
                <a:close/>
                <a:moveTo>
                  <a:pt x="104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104" y="28"/>
                  <a:pt x="104" y="28"/>
                  <a:pt x="104" y="28"/>
                </a:cubicBezTo>
                <a:lnTo>
                  <a:pt x="104" y="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88" name="Straight Connector 176"/>
          <p:cNvCxnSpPr/>
          <p:nvPr/>
        </p:nvCxnSpPr>
        <p:spPr>
          <a:xfrm flipH="1">
            <a:off x="3322231" y="3113807"/>
            <a:ext cx="7603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177"/>
          <p:cNvCxnSpPr/>
          <p:nvPr/>
        </p:nvCxnSpPr>
        <p:spPr>
          <a:xfrm flipH="1">
            <a:off x="3322231" y="4540050"/>
            <a:ext cx="7603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178"/>
          <p:cNvCxnSpPr/>
          <p:nvPr/>
        </p:nvCxnSpPr>
        <p:spPr>
          <a:xfrm flipH="1">
            <a:off x="3322231" y="5826768"/>
            <a:ext cx="7603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179"/>
          <p:cNvCxnSpPr/>
          <p:nvPr/>
        </p:nvCxnSpPr>
        <p:spPr>
          <a:xfrm>
            <a:off x="8083087" y="3113807"/>
            <a:ext cx="7603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80"/>
          <p:cNvCxnSpPr/>
          <p:nvPr/>
        </p:nvCxnSpPr>
        <p:spPr>
          <a:xfrm>
            <a:off x="8083087" y="4540050"/>
            <a:ext cx="7603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83"/>
          <p:cNvCxnSpPr/>
          <p:nvPr/>
        </p:nvCxnSpPr>
        <p:spPr>
          <a:xfrm>
            <a:off x="8083087" y="5826768"/>
            <a:ext cx="7603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87"/>
          <p:cNvSpPr txBox="1"/>
          <p:nvPr/>
        </p:nvSpPr>
        <p:spPr>
          <a:xfrm>
            <a:off x="8284962" y="1859875"/>
            <a:ext cx="1899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몰입 형 </a:t>
            </a:r>
            <a:r>
              <a:rPr lang="en-US" altLang="ko-KR" sz="16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3D </a:t>
            </a:r>
            <a:r>
              <a:rPr lang="ko-KR" altLang="en-US" sz="16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요소</a:t>
            </a:r>
            <a:endParaRPr lang="id-ID" altLang="zh-CN" sz="16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96" name="TextBox 188"/>
          <p:cNvSpPr txBox="1"/>
          <p:nvPr/>
        </p:nvSpPr>
        <p:spPr>
          <a:xfrm>
            <a:off x="8284965" y="2220218"/>
            <a:ext cx="3275348" cy="25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>
                <a:latin typeface="Rix고딕 L" panose="02020603020101020101" pitchFamily="18" charset="-127"/>
                <a:ea typeface="Rix고딕 L" panose="02020603020101020101" pitchFamily="18" charset="-127"/>
              </a:rPr>
              <a:t>기술을 추진하고 경험에 모든 감각을 포함시켜 상호 작용을 강화</a:t>
            </a:r>
            <a:endParaRPr lang="zh-CN" altLang="en-US" sz="9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98" name="TextBox 191"/>
          <p:cNvSpPr txBox="1"/>
          <p:nvPr/>
        </p:nvSpPr>
        <p:spPr>
          <a:xfrm>
            <a:off x="8284961" y="3359677"/>
            <a:ext cx="2546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Rix고딕 L" panose="02020603020101020101" pitchFamily="18" charset="-127"/>
                <a:ea typeface="Rix고딕 L" panose="02020603020101020101" pitchFamily="18" charset="-127"/>
              </a:rPr>
              <a:t>공백의 단단한 프레임</a:t>
            </a:r>
            <a:endParaRPr lang="id-ID" altLang="zh-CN" sz="16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99" name="TextBox 193"/>
          <p:cNvSpPr txBox="1"/>
          <p:nvPr/>
        </p:nvSpPr>
        <p:spPr>
          <a:xfrm>
            <a:off x="8284965" y="3720023"/>
            <a:ext cx="2868948" cy="43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공백 주위의 이미지 디자인을 하여 더 두드러지게 표현</a:t>
            </a:r>
            <a:endParaRPr lang="en-US" altLang="ko-KR" sz="9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깔끔한 프레임</a:t>
            </a:r>
            <a:r>
              <a:rPr lang="en-US" altLang="ko-KR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디자인 안정화</a:t>
            </a:r>
            <a:endParaRPr lang="zh-CN" altLang="en-US" sz="9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1" name="TextBox 195"/>
          <p:cNvSpPr txBox="1"/>
          <p:nvPr/>
        </p:nvSpPr>
        <p:spPr>
          <a:xfrm>
            <a:off x="8284961" y="4673628"/>
            <a:ext cx="2232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Rix고딕 L" panose="02020603020101020101" pitchFamily="18" charset="-127"/>
                <a:ea typeface="Rix고딕 L" panose="02020603020101020101" pitchFamily="18" charset="-127"/>
              </a:rPr>
              <a:t>텍스트와 그래픽 혼합</a:t>
            </a:r>
            <a:endParaRPr lang="id-ID" altLang="zh-CN" sz="16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2" name="TextBox 199"/>
          <p:cNvSpPr txBox="1"/>
          <p:nvPr/>
        </p:nvSpPr>
        <p:spPr>
          <a:xfrm>
            <a:off x="8284965" y="5033973"/>
            <a:ext cx="3036809" cy="25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그래픽과 텍스트를 혼합하며</a:t>
            </a:r>
            <a:r>
              <a:rPr lang="en-US" altLang="ko-KR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브랜딩을 보다 완벽하게 지원</a:t>
            </a:r>
            <a:endParaRPr lang="zh-CN" altLang="en-US" sz="9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4" name="TextBox 203"/>
          <p:cNvSpPr txBox="1"/>
          <p:nvPr/>
        </p:nvSpPr>
        <p:spPr>
          <a:xfrm>
            <a:off x="1303131" y="1860689"/>
            <a:ext cx="257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개성을 더해주는 결점</a:t>
            </a:r>
            <a:endParaRPr lang="id-ID" sz="16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5" name="TextBox 204"/>
          <p:cNvSpPr txBox="1"/>
          <p:nvPr/>
        </p:nvSpPr>
        <p:spPr>
          <a:xfrm>
            <a:off x="962991" y="2221034"/>
            <a:ext cx="2917699" cy="25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손으로 그린 아이콘</a:t>
            </a:r>
            <a:r>
              <a:rPr lang="en-US" altLang="ko-KR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감정적이고 긍정적인 메모</a:t>
            </a:r>
            <a:endParaRPr lang="zh-CN" altLang="en-US" sz="9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7" name="TextBox 206"/>
          <p:cNvSpPr txBox="1"/>
          <p:nvPr/>
        </p:nvSpPr>
        <p:spPr>
          <a:xfrm>
            <a:off x="768627" y="3365919"/>
            <a:ext cx="311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부드러운 그림자</a:t>
            </a:r>
            <a:r>
              <a:rPr lang="en-US" altLang="ko-KR" sz="16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6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레이어 </a:t>
            </a:r>
            <a:r>
              <a:rPr lang="ko-KR" altLang="en-US" sz="1600" b="1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플로팅</a:t>
            </a:r>
            <a:endParaRPr lang="id-ID" altLang="zh-CN" sz="16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8" name="TextBox 207"/>
          <p:cNvSpPr txBox="1"/>
          <p:nvPr/>
        </p:nvSpPr>
        <p:spPr>
          <a:xfrm>
            <a:off x="1303131" y="3726264"/>
            <a:ext cx="2577559" cy="25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900">
                <a:latin typeface="Rix고딕 L" panose="02020603020101020101" pitchFamily="18" charset="-127"/>
                <a:ea typeface="Rix고딕 L" panose="02020603020101020101" pitchFamily="18" charset="-127"/>
              </a:rPr>
              <a:t>깊이를 표현하며 평평한 디자인과 뚜렷한 대조</a:t>
            </a:r>
            <a:endParaRPr lang="zh-CN" altLang="en-US" sz="9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10" name="TextBox 209"/>
          <p:cNvSpPr txBox="1"/>
          <p:nvPr/>
        </p:nvSpPr>
        <p:spPr>
          <a:xfrm>
            <a:off x="2014871" y="4673628"/>
            <a:ext cx="1865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Rix고딕 L" panose="02020603020101020101" pitchFamily="18" charset="-127"/>
                <a:ea typeface="Rix고딕 L" panose="02020603020101020101" pitchFamily="18" charset="-127"/>
              </a:rPr>
              <a:t>빛나는 색상 구성</a:t>
            </a:r>
            <a:endParaRPr lang="id-ID" altLang="zh-CN" sz="1600" b="1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11" name="TextBox 210"/>
          <p:cNvSpPr txBox="1"/>
          <p:nvPr/>
        </p:nvSpPr>
        <p:spPr>
          <a:xfrm>
            <a:off x="640523" y="5033973"/>
            <a:ext cx="3240168" cy="25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9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메트릭</a:t>
            </a:r>
            <a:r>
              <a:rPr lang="ko-KR" altLang="en-US" sz="900" dirty="0">
                <a:latin typeface="Rix고딕 L" panose="02020603020101020101" pitchFamily="18" charset="-127"/>
                <a:ea typeface="Rix고딕 L" panose="02020603020101020101" pitchFamily="18" charset="-127"/>
              </a:rPr>
              <a:t> 트렌드 미래의 빛나는 느낌을 주는 디자인을 제공</a:t>
            </a:r>
            <a:endParaRPr lang="zh-CN" altLang="en-US" sz="9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58" name="组合 69">
            <a:extLst>
              <a:ext uri="{FF2B5EF4-FFF2-40B4-BE49-F238E27FC236}">
                <a16:creationId xmlns:a16="http://schemas.microsoft.com/office/drawing/2014/main" id="{190B6D47-067E-47A5-850A-D01ADF174A51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59" name="图文框 70">
              <a:extLst>
                <a:ext uri="{FF2B5EF4-FFF2-40B4-BE49-F238E27FC236}">
                  <a16:creationId xmlns:a16="http://schemas.microsoft.com/office/drawing/2014/main" id="{B775D9EC-A723-4BCC-AF82-29E5DCDE9099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60" name="图片 71">
              <a:extLst>
                <a:ext uri="{FF2B5EF4-FFF2-40B4-BE49-F238E27FC236}">
                  <a16:creationId xmlns:a16="http://schemas.microsoft.com/office/drawing/2014/main" id="{A09544AE-E685-484E-BCDB-8015BBE89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61" name="文本框 72">
              <a:extLst>
                <a:ext uri="{FF2B5EF4-FFF2-40B4-BE49-F238E27FC236}">
                  <a16:creationId xmlns:a16="http://schemas.microsoft.com/office/drawing/2014/main" id="{D2103548-C7C9-41E5-8C16-DFE10391A948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03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2" name="文本框 73">
              <a:extLst>
                <a:ext uri="{FF2B5EF4-FFF2-40B4-BE49-F238E27FC236}">
                  <a16:creationId xmlns:a16="http://schemas.microsoft.com/office/drawing/2014/main" id="{4AA0E8E3-515A-40FB-BB51-3722927622DF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Sketch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017390" y="2691047"/>
            <a:ext cx="1439509" cy="1399207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9050">
            <a:noFill/>
          </a:ln>
        </p:spPr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4" name="矩形 3"/>
          <p:cNvSpPr/>
          <p:nvPr/>
        </p:nvSpPr>
        <p:spPr>
          <a:xfrm>
            <a:off x="1595191" y="4488808"/>
            <a:ext cx="2159264" cy="768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PC</a:t>
            </a:r>
            <a:r>
              <a:rPr lang="ko-KR" altLang="en-US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에서 부터 모바일까지</a:t>
            </a:r>
            <a:endParaRPr lang="en-US" altLang="ko-KR" sz="1465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algn="ctr"/>
            <a:r>
              <a:rPr lang="ko-KR" altLang="en-US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화면 사이즈 별로 변하는</a:t>
            </a:r>
            <a:endParaRPr lang="en-US" altLang="ko-KR" sz="1465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algn="ctr"/>
            <a:r>
              <a:rPr lang="ko-KR" altLang="en-US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효율적인 로고</a:t>
            </a:r>
            <a:endParaRPr lang="zh-CN" altLang="en-US" sz="1465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1178" y="4177873"/>
            <a:ext cx="23072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65" dirty="0">
                <a:latin typeface="Rix고딕 M" panose="02020603020101020101" pitchFamily="18" charset="-127"/>
                <a:ea typeface="Rix고딕 M" panose="02020603020101020101" pitchFamily="18" charset="-127"/>
              </a:rPr>
              <a:t>반응형</a:t>
            </a:r>
            <a:endParaRPr lang="zh-CN" altLang="en-US" sz="1865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76246" y="2234531"/>
            <a:ext cx="1439509" cy="1399207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9050">
            <a:noFill/>
          </a:ln>
        </p:spPr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12" name="椭圆 11"/>
          <p:cNvSpPr/>
          <p:nvPr/>
        </p:nvSpPr>
        <p:spPr>
          <a:xfrm>
            <a:off x="8735100" y="1768130"/>
            <a:ext cx="1439509" cy="1399207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9050">
            <a:noFill/>
          </a:ln>
        </p:spPr>
        <p:txBody>
          <a:bodyPr rtlCol="0" anchor="ctr"/>
          <a:lstStyle/>
          <a:p>
            <a:pPr algn="ctr"/>
            <a:endParaRPr lang="zh-CN" altLang="en-US" sz="1865"/>
          </a:p>
        </p:txBody>
      </p:sp>
      <p:sp>
        <p:nvSpPr>
          <p:cNvPr id="15" name="椭圆 14"/>
          <p:cNvSpPr/>
          <p:nvPr/>
        </p:nvSpPr>
        <p:spPr>
          <a:xfrm>
            <a:off x="4462572" y="2217585"/>
            <a:ext cx="250373" cy="243364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/>
          </a:p>
        </p:txBody>
      </p:sp>
      <p:sp>
        <p:nvSpPr>
          <p:cNvPr id="16" name="椭圆 15"/>
          <p:cNvSpPr/>
          <p:nvPr/>
        </p:nvSpPr>
        <p:spPr>
          <a:xfrm>
            <a:off x="7284713" y="1124745"/>
            <a:ext cx="849215" cy="825439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/>
          </a:p>
        </p:txBody>
      </p:sp>
      <p:sp>
        <p:nvSpPr>
          <p:cNvPr id="17" name="椭圆 16"/>
          <p:cNvSpPr/>
          <p:nvPr/>
        </p:nvSpPr>
        <p:spPr>
          <a:xfrm>
            <a:off x="7709319" y="2823382"/>
            <a:ext cx="125187" cy="121681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/>
          </a:p>
        </p:txBody>
      </p:sp>
      <p:sp>
        <p:nvSpPr>
          <p:cNvPr id="18" name="椭圆 17"/>
          <p:cNvSpPr/>
          <p:nvPr/>
        </p:nvSpPr>
        <p:spPr>
          <a:xfrm>
            <a:off x="3897684" y="3568355"/>
            <a:ext cx="598843" cy="582076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/>
          </a:p>
        </p:txBody>
      </p:sp>
      <p:sp>
        <p:nvSpPr>
          <p:cNvPr id="19" name="椭圆 18"/>
          <p:cNvSpPr/>
          <p:nvPr/>
        </p:nvSpPr>
        <p:spPr>
          <a:xfrm>
            <a:off x="9329668" y="5077825"/>
            <a:ext cx="250373" cy="243364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/>
          </a:p>
        </p:txBody>
      </p:sp>
      <p:sp>
        <p:nvSpPr>
          <p:cNvPr id="20" name="椭圆 19"/>
          <p:cNvSpPr/>
          <p:nvPr/>
        </p:nvSpPr>
        <p:spPr>
          <a:xfrm>
            <a:off x="7680316" y="4462964"/>
            <a:ext cx="424608" cy="412720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/>
          </a:p>
        </p:txBody>
      </p:sp>
      <p:grpSp>
        <p:nvGrpSpPr>
          <p:cNvPr id="21" name="组合 20"/>
          <p:cNvGrpSpPr/>
          <p:nvPr/>
        </p:nvGrpSpPr>
        <p:grpSpPr>
          <a:xfrm>
            <a:off x="9080968" y="2164879"/>
            <a:ext cx="747777" cy="605708"/>
            <a:chOff x="9799386" y="4124929"/>
            <a:chExt cx="384251" cy="320213"/>
          </a:xfrm>
          <a:solidFill>
            <a:schemeClr val="tx1"/>
          </a:solidFill>
        </p:grpSpPr>
        <p:sp>
          <p:nvSpPr>
            <p:cNvPr id="22" name="Freeform 957"/>
            <p:cNvSpPr/>
            <p:nvPr/>
          </p:nvSpPr>
          <p:spPr bwMode="auto">
            <a:xfrm>
              <a:off x="9812199" y="4291433"/>
              <a:ext cx="64046" cy="153700"/>
            </a:xfrm>
            <a:custGeom>
              <a:avLst/>
              <a:gdLst>
                <a:gd name="T0" fmla="*/ 28 w 32"/>
                <a:gd name="T1" fmla="*/ 72 h 76"/>
                <a:gd name="T2" fmla="*/ 28 w 32"/>
                <a:gd name="T3" fmla="*/ 68 h 76"/>
                <a:gd name="T4" fmla="*/ 8 w 32"/>
                <a:gd name="T5" fmla="*/ 68 h 76"/>
                <a:gd name="T6" fmla="*/ 8 w 32"/>
                <a:gd name="T7" fmla="*/ 8 h 76"/>
                <a:gd name="T8" fmla="*/ 24 w 32"/>
                <a:gd name="T9" fmla="*/ 8 h 76"/>
                <a:gd name="T10" fmla="*/ 24 w 32"/>
                <a:gd name="T11" fmla="*/ 72 h 76"/>
                <a:gd name="T12" fmla="*/ 28 w 32"/>
                <a:gd name="T13" fmla="*/ 72 h 76"/>
                <a:gd name="T14" fmla="*/ 28 w 32"/>
                <a:gd name="T15" fmla="*/ 68 h 76"/>
                <a:gd name="T16" fmla="*/ 28 w 32"/>
                <a:gd name="T17" fmla="*/ 72 h 76"/>
                <a:gd name="T18" fmla="*/ 32 w 32"/>
                <a:gd name="T19" fmla="*/ 72 h 76"/>
                <a:gd name="T20" fmla="*/ 32 w 32"/>
                <a:gd name="T21" fmla="*/ 4 h 76"/>
                <a:gd name="T22" fmla="*/ 31 w 32"/>
                <a:gd name="T23" fmla="*/ 1 h 76"/>
                <a:gd name="T24" fmla="*/ 28 w 32"/>
                <a:gd name="T25" fmla="*/ 0 h 76"/>
                <a:gd name="T26" fmla="*/ 4 w 32"/>
                <a:gd name="T27" fmla="*/ 0 h 76"/>
                <a:gd name="T28" fmla="*/ 1 w 32"/>
                <a:gd name="T29" fmla="*/ 1 h 76"/>
                <a:gd name="T30" fmla="*/ 0 w 32"/>
                <a:gd name="T31" fmla="*/ 4 h 76"/>
                <a:gd name="T32" fmla="*/ 0 w 32"/>
                <a:gd name="T33" fmla="*/ 72 h 76"/>
                <a:gd name="T34" fmla="*/ 1 w 32"/>
                <a:gd name="T35" fmla="*/ 75 h 76"/>
                <a:gd name="T36" fmla="*/ 4 w 32"/>
                <a:gd name="T37" fmla="*/ 76 h 76"/>
                <a:gd name="T38" fmla="*/ 28 w 32"/>
                <a:gd name="T39" fmla="*/ 76 h 76"/>
                <a:gd name="T40" fmla="*/ 31 w 32"/>
                <a:gd name="T41" fmla="*/ 75 h 76"/>
                <a:gd name="T42" fmla="*/ 32 w 32"/>
                <a:gd name="T43" fmla="*/ 72 h 76"/>
                <a:gd name="T44" fmla="*/ 28 w 32"/>
                <a:gd name="T45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76">
                  <a:moveTo>
                    <a:pt x="28" y="72"/>
                  </a:moveTo>
                  <a:cubicBezTo>
                    <a:pt x="28" y="68"/>
                    <a:pt x="28" y="68"/>
                    <a:pt x="2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2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1" y="75"/>
                  </a:cubicBezTo>
                  <a:cubicBezTo>
                    <a:pt x="2" y="75"/>
                    <a:pt x="3" y="76"/>
                    <a:pt x="4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9" y="76"/>
                    <a:pt x="30" y="75"/>
                    <a:pt x="31" y="75"/>
                  </a:cubicBezTo>
                  <a:cubicBezTo>
                    <a:pt x="32" y="74"/>
                    <a:pt x="32" y="73"/>
                    <a:pt x="32" y="72"/>
                  </a:cubicBezTo>
                  <a:lnTo>
                    <a:pt x="2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23" name="Freeform 958"/>
            <p:cNvSpPr/>
            <p:nvPr/>
          </p:nvSpPr>
          <p:spPr bwMode="auto">
            <a:xfrm>
              <a:off x="9914666" y="4188966"/>
              <a:ext cx="51233" cy="256167"/>
            </a:xfrm>
            <a:custGeom>
              <a:avLst/>
              <a:gdLst>
                <a:gd name="T0" fmla="*/ 28 w 32"/>
                <a:gd name="T1" fmla="*/ 124 h 128"/>
                <a:gd name="T2" fmla="*/ 28 w 32"/>
                <a:gd name="T3" fmla="*/ 120 h 128"/>
                <a:gd name="T4" fmla="*/ 8 w 32"/>
                <a:gd name="T5" fmla="*/ 120 h 128"/>
                <a:gd name="T6" fmla="*/ 8 w 32"/>
                <a:gd name="T7" fmla="*/ 8 h 128"/>
                <a:gd name="T8" fmla="*/ 24 w 32"/>
                <a:gd name="T9" fmla="*/ 8 h 128"/>
                <a:gd name="T10" fmla="*/ 24 w 32"/>
                <a:gd name="T11" fmla="*/ 124 h 128"/>
                <a:gd name="T12" fmla="*/ 28 w 32"/>
                <a:gd name="T13" fmla="*/ 124 h 128"/>
                <a:gd name="T14" fmla="*/ 28 w 32"/>
                <a:gd name="T15" fmla="*/ 120 h 128"/>
                <a:gd name="T16" fmla="*/ 28 w 32"/>
                <a:gd name="T17" fmla="*/ 124 h 128"/>
                <a:gd name="T18" fmla="*/ 32 w 32"/>
                <a:gd name="T19" fmla="*/ 124 h 128"/>
                <a:gd name="T20" fmla="*/ 32 w 32"/>
                <a:gd name="T21" fmla="*/ 4 h 128"/>
                <a:gd name="T22" fmla="*/ 31 w 32"/>
                <a:gd name="T23" fmla="*/ 1 h 128"/>
                <a:gd name="T24" fmla="*/ 28 w 32"/>
                <a:gd name="T25" fmla="*/ 0 h 128"/>
                <a:gd name="T26" fmla="*/ 4 w 32"/>
                <a:gd name="T27" fmla="*/ 0 h 128"/>
                <a:gd name="T28" fmla="*/ 1 w 32"/>
                <a:gd name="T29" fmla="*/ 1 h 128"/>
                <a:gd name="T30" fmla="*/ 0 w 32"/>
                <a:gd name="T31" fmla="*/ 4 h 128"/>
                <a:gd name="T32" fmla="*/ 0 w 32"/>
                <a:gd name="T33" fmla="*/ 124 h 128"/>
                <a:gd name="T34" fmla="*/ 1 w 32"/>
                <a:gd name="T35" fmla="*/ 127 h 128"/>
                <a:gd name="T36" fmla="*/ 4 w 32"/>
                <a:gd name="T37" fmla="*/ 128 h 128"/>
                <a:gd name="T38" fmla="*/ 28 w 32"/>
                <a:gd name="T39" fmla="*/ 128 h 128"/>
                <a:gd name="T40" fmla="*/ 31 w 32"/>
                <a:gd name="T41" fmla="*/ 127 h 128"/>
                <a:gd name="T42" fmla="*/ 32 w 32"/>
                <a:gd name="T43" fmla="*/ 124 h 128"/>
                <a:gd name="T44" fmla="*/ 28 w 32"/>
                <a:gd name="T45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128">
                  <a:moveTo>
                    <a:pt x="28" y="124"/>
                  </a:moveTo>
                  <a:cubicBezTo>
                    <a:pt x="28" y="120"/>
                    <a:pt x="28" y="120"/>
                    <a:pt x="28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2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5"/>
                    <a:pt x="1" y="126"/>
                    <a:pt x="1" y="127"/>
                  </a:cubicBezTo>
                  <a:cubicBezTo>
                    <a:pt x="2" y="127"/>
                    <a:pt x="3" y="128"/>
                    <a:pt x="4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9" y="128"/>
                    <a:pt x="30" y="127"/>
                    <a:pt x="31" y="127"/>
                  </a:cubicBezTo>
                  <a:cubicBezTo>
                    <a:pt x="32" y="126"/>
                    <a:pt x="32" y="125"/>
                    <a:pt x="32" y="124"/>
                  </a:cubicBezTo>
                  <a:lnTo>
                    <a:pt x="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24" name="Freeform 959"/>
            <p:cNvSpPr/>
            <p:nvPr/>
          </p:nvSpPr>
          <p:spPr bwMode="auto">
            <a:xfrm>
              <a:off x="10004320" y="4240200"/>
              <a:ext cx="64046" cy="204934"/>
            </a:xfrm>
            <a:custGeom>
              <a:avLst/>
              <a:gdLst>
                <a:gd name="T0" fmla="*/ 28 w 32"/>
                <a:gd name="T1" fmla="*/ 100 h 104"/>
                <a:gd name="T2" fmla="*/ 28 w 32"/>
                <a:gd name="T3" fmla="*/ 96 h 104"/>
                <a:gd name="T4" fmla="*/ 8 w 32"/>
                <a:gd name="T5" fmla="*/ 96 h 104"/>
                <a:gd name="T6" fmla="*/ 8 w 32"/>
                <a:gd name="T7" fmla="*/ 8 h 104"/>
                <a:gd name="T8" fmla="*/ 24 w 32"/>
                <a:gd name="T9" fmla="*/ 8 h 104"/>
                <a:gd name="T10" fmla="*/ 24 w 32"/>
                <a:gd name="T11" fmla="*/ 100 h 104"/>
                <a:gd name="T12" fmla="*/ 28 w 32"/>
                <a:gd name="T13" fmla="*/ 100 h 104"/>
                <a:gd name="T14" fmla="*/ 28 w 32"/>
                <a:gd name="T15" fmla="*/ 96 h 104"/>
                <a:gd name="T16" fmla="*/ 28 w 32"/>
                <a:gd name="T17" fmla="*/ 100 h 104"/>
                <a:gd name="T18" fmla="*/ 32 w 32"/>
                <a:gd name="T19" fmla="*/ 100 h 104"/>
                <a:gd name="T20" fmla="*/ 32 w 32"/>
                <a:gd name="T21" fmla="*/ 4 h 104"/>
                <a:gd name="T22" fmla="*/ 31 w 32"/>
                <a:gd name="T23" fmla="*/ 1 h 104"/>
                <a:gd name="T24" fmla="*/ 28 w 32"/>
                <a:gd name="T25" fmla="*/ 0 h 104"/>
                <a:gd name="T26" fmla="*/ 4 w 32"/>
                <a:gd name="T27" fmla="*/ 0 h 104"/>
                <a:gd name="T28" fmla="*/ 1 w 32"/>
                <a:gd name="T29" fmla="*/ 1 h 104"/>
                <a:gd name="T30" fmla="*/ 0 w 32"/>
                <a:gd name="T31" fmla="*/ 4 h 104"/>
                <a:gd name="T32" fmla="*/ 0 w 32"/>
                <a:gd name="T33" fmla="*/ 100 h 104"/>
                <a:gd name="T34" fmla="*/ 1 w 32"/>
                <a:gd name="T35" fmla="*/ 103 h 104"/>
                <a:gd name="T36" fmla="*/ 4 w 32"/>
                <a:gd name="T37" fmla="*/ 104 h 104"/>
                <a:gd name="T38" fmla="*/ 28 w 32"/>
                <a:gd name="T39" fmla="*/ 104 h 104"/>
                <a:gd name="T40" fmla="*/ 31 w 32"/>
                <a:gd name="T41" fmla="*/ 103 h 104"/>
                <a:gd name="T42" fmla="*/ 32 w 32"/>
                <a:gd name="T43" fmla="*/ 100 h 104"/>
                <a:gd name="T44" fmla="*/ 28 w 32"/>
                <a:gd name="T45" fmla="*/ 10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104">
                  <a:moveTo>
                    <a:pt x="28" y="100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2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1"/>
                    <a:pt x="1" y="102"/>
                    <a:pt x="1" y="103"/>
                  </a:cubicBezTo>
                  <a:cubicBezTo>
                    <a:pt x="2" y="103"/>
                    <a:pt x="3" y="104"/>
                    <a:pt x="4" y="104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9" y="104"/>
                    <a:pt x="30" y="103"/>
                    <a:pt x="31" y="103"/>
                  </a:cubicBezTo>
                  <a:cubicBezTo>
                    <a:pt x="32" y="102"/>
                    <a:pt x="32" y="101"/>
                    <a:pt x="32" y="100"/>
                  </a:cubicBezTo>
                  <a:lnTo>
                    <a:pt x="2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25" name="Freeform 960"/>
            <p:cNvSpPr/>
            <p:nvPr/>
          </p:nvSpPr>
          <p:spPr bwMode="auto">
            <a:xfrm>
              <a:off x="10093983" y="4124929"/>
              <a:ext cx="64046" cy="320213"/>
            </a:xfrm>
            <a:custGeom>
              <a:avLst/>
              <a:gdLst>
                <a:gd name="T0" fmla="*/ 28 w 32"/>
                <a:gd name="T1" fmla="*/ 156 h 160"/>
                <a:gd name="T2" fmla="*/ 28 w 32"/>
                <a:gd name="T3" fmla="*/ 152 h 160"/>
                <a:gd name="T4" fmla="*/ 8 w 32"/>
                <a:gd name="T5" fmla="*/ 152 h 160"/>
                <a:gd name="T6" fmla="*/ 8 w 32"/>
                <a:gd name="T7" fmla="*/ 8 h 160"/>
                <a:gd name="T8" fmla="*/ 24 w 32"/>
                <a:gd name="T9" fmla="*/ 8 h 160"/>
                <a:gd name="T10" fmla="*/ 24 w 32"/>
                <a:gd name="T11" fmla="*/ 156 h 160"/>
                <a:gd name="T12" fmla="*/ 28 w 32"/>
                <a:gd name="T13" fmla="*/ 156 h 160"/>
                <a:gd name="T14" fmla="*/ 28 w 32"/>
                <a:gd name="T15" fmla="*/ 152 h 160"/>
                <a:gd name="T16" fmla="*/ 28 w 32"/>
                <a:gd name="T17" fmla="*/ 156 h 160"/>
                <a:gd name="T18" fmla="*/ 32 w 32"/>
                <a:gd name="T19" fmla="*/ 156 h 160"/>
                <a:gd name="T20" fmla="*/ 32 w 32"/>
                <a:gd name="T21" fmla="*/ 4 h 160"/>
                <a:gd name="T22" fmla="*/ 31 w 32"/>
                <a:gd name="T23" fmla="*/ 1 h 160"/>
                <a:gd name="T24" fmla="*/ 28 w 32"/>
                <a:gd name="T25" fmla="*/ 0 h 160"/>
                <a:gd name="T26" fmla="*/ 4 w 32"/>
                <a:gd name="T27" fmla="*/ 0 h 160"/>
                <a:gd name="T28" fmla="*/ 1 w 32"/>
                <a:gd name="T29" fmla="*/ 1 h 160"/>
                <a:gd name="T30" fmla="*/ 0 w 32"/>
                <a:gd name="T31" fmla="*/ 4 h 160"/>
                <a:gd name="T32" fmla="*/ 0 w 32"/>
                <a:gd name="T33" fmla="*/ 156 h 160"/>
                <a:gd name="T34" fmla="*/ 1 w 32"/>
                <a:gd name="T35" fmla="*/ 159 h 160"/>
                <a:gd name="T36" fmla="*/ 4 w 32"/>
                <a:gd name="T37" fmla="*/ 160 h 160"/>
                <a:gd name="T38" fmla="*/ 28 w 32"/>
                <a:gd name="T39" fmla="*/ 160 h 160"/>
                <a:gd name="T40" fmla="*/ 31 w 32"/>
                <a:gd name="T41" fmla="*/ 159 h 160"/>
                <a:gd name="T42" fmla="*/ 32 w 32"/>
                <a:gd name="T43" fmla="*/ 156 h 160"/>
                <a:gd name="T44" fmla="*/ 28 w 32"/>
                <a:gd name="T45" fmla="*/ 1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160">
                  <a:moveTo>
                    <a:pt x="28" y="156"/>
                  </a:moveTo>
                  <a:cubicBezTo>
                    <a:pt x="28" y="152"/>
                    <a:pt x="28" y="152"/>
                    <a:pt x="2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2"/>
                    <a:pt x="28" y="152"/>
                    <a:pt x="28" y="152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2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7"/>
                    <a:pt x="1" y="158"/>
                    <a:pt x="1" y="159"/>
                  </a:cubicBezTo>
                  <a:cubicBezTo>
                    <a:pt x="2" y="159"/>
                    <a:pt x="3" y="160"/>
                    <a:pt x="4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30" y="159"/>
                    <a:pt x="31" y="159"/>
                  </a:cubicBezTo>
                  <a:cubicBezTo>
                    <a:pt x="32" y="158"/>
                    <a:pt x="32" y="157"/>
                    <a:pt x="32" y="156"/>
                  </a:cubicBezTo>
                  <a:lnTo>
                    <a:pt x="28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26" name="Freeform 961"/>
            <p:cNvSpPr/>
            <p:nvPr/>
          </p:nvSpPr>
          <p:spPr bwMode="auto">
            <a:xfrm>
              <a:off x="9799386" y="4432329"/>
              <a:ext cx="384251" cy="12812"/>
            </a:xfrm>
            <a:custGeom>
              <a:avLst/>
              <a:gdLst>
                <a:gd name="T0" fmla="*/ 188 w 192"/>
                <a:gd name="T1" fmla="*/ 0 h 8"/>
                <a:gd name="T2" fmla="*/ 4 w 192"/>
                <a:gd name="T3" fmla="*/ 0 h 8"/>
                <a:gd name="T4" fmla="*/ 0 w 192"/>
                <a:gd name="T5" fmla="*/ 4 h 8"/>
                <a:gd name="T6" fmla="*/ 4 w 192"/>
                <a:gd name="T7" fmla="*/ 8 h 8"/>
                <a:gd name="T8" fmla="*/ 188 w 192"/>
                <a:gd name="T9" fmla="*/ 8 h 8"/>
                <a:gd name="T10" fmla="*/ 192 w 192"/>
                <a:gd name="T11" fmla="*/ 4 h 8"/>
                <a:gd name="T12" fmla="*/ 188 w 19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8">
                  <a:moveTo>
                    <a:pt x="18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90" y="8"/>
                    <a:pt x="192" y="6"/>
                    <a:pt x="192" y="4"/>
                  </a:cubicBezTo>
                  <a:cubicBezTo>
                    <a:pt x="192" y="2"/>
                    <a:pt x="190" y="0"/>
                    <a:pt x="1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734570" y="2631279"/>
            <a:ext cx="722860" cy="605711"/>
            <a:chOff x="8864380" y="5059935"/>
            <a:chExt cx="371447" cy="320214"/>
          </a:xfrm>
          <a:solidFill>
            <a:schemeClr val="tx1"/>
          </a:solidFill>
        </p:grpSpPr>
        <p:sp>
          <p:nvSpPr>
            <p:cNvPr id="28" name="Freeform 964"/>
            <p:cNvSpPr/>
            <p:nvPr/>
          </p:nvSpPr>
          <p:spPr bwMode="auto">
            <a:xfrm>
              <a:off x="8889996" y="5226448"/>
              <a:ext cx="38429" cy="51233"/>
            </a:xfrm>
            <a:custGeom>
              <a:avLst/>
              <a:gdLst>
                <a:gd name="T0" fmla="*/ 6 w 24"/>
                <a:gd name="T1" fmla="*/ 18 h 24"/>
                <a:gd name="T2" fmla="*/ 4 w 24"/>
                <a:gd name="T3" fmla="*/ 20 h 24"/>
                <a:gd name="T4" fmla="*/ 12 w 24"/>
                <a:gd name="T5" fmla="*/ 24 h 24"/>
                <a:gd name="T6" fmla="*/ 21 w 24"/>
                <a:gd name="T7" fmla="*/ 20 h 24"/>
                <a:gd name="T8" fmla="*/ 24 w 24"/>
                <a:gd name="T9" fmla="*/ 12 h 24"/>
                <a:gd name="T10" fmla="*/ 21 w 24"/>
                <a:gd name="T11" fmla="*/ 3 h 24"/>
                <a:gd name="T12" fmla="*/ 21 w 24"/>
                <a:gd name="T13" fmla="*/ 3 h 24"/>
                <a:gd name="T14" fmla="*/ 12 w 24"/>
                <a:gd name="T15" fmla="*/ 0 h 24"/>
                <a:gd name="T16" fmla="*/ 4 w 24"/>
                <a:gd name="T17" fmla="*/ 3 h 24"/>
                <a:gd name="T18" fmla="*/ 0 w 24"/>
                <a:gd name="T19" fmla="*/ 12 h 24"/>
                <a:gd name="T20" fmla="*/ 4 w 24"/>
                <a:gd name="T21" fmla="*/ 20 h 24"/>
                <a:gd name="T22" fmla="*/ 4 w 24"/>
                <a:gd name="T23" fmla="*/ 20 h 24"/>
                <a:gd name="T24" fmla="*/ 6 w 24"/>
                <a:gd name="T25" fmla="*/ 18 h 24"/>
                <a:gd name="T26" fmla="*/ 9 w 24"/>
                <a:gd name="T27" fmla="*/ 15 h 24"/>
                <a:gd name="T28" fmla="*/ 8 w 24"/>
                <a:gd name="T29" fmla="*/ 12 h 24"/>
                <a:gd name="T30" fmla="*/ 9 w 24"/>
                <a:gd name="T31" fmla="*/ 9 h 24"/>
                <a:gd name="T32" fmla="*/ 12 w 24"/>
                <a:gd name="T33" fmla="*/ 8 h 24"/>
                <a:gd name="T34" fmla="*/ 15 w 24"/>
                <a:gd name="T35" fmla="*/ 9 h 24"/>
                <a:gd name="T36" fmla="*/ 15 w 24"/>
                <a:gd name="T37" fmla="*/ 9 h 24"/>
                <a:gd name="T38" fmla="*/ 16 w 24"/>
                <a:gd name="T39" fmla="*/ 12 h 24"/>
                <a:gd name="T40" fmla="*/ 15 w 24"/>
                <a:gd name="T41" fmla="*/ 15 h 24"/>
                <a:gd name="T42" fmla="*/ 12 w 24"/>
                <a:gd name="T43" fmla="*/ 16 h 24"/>
                <a:gd name="T44" fmla="*/ 9 w 24"/>
                <a:gd name="T45" fmla="*/ 15 h 24"/>
                <a:gd name="T46" fmla="*/ 9 w 24"/>
                <a:gd name="T47" fmla="*/ 15 h 24"/>
                <a:gd name="T48" fmla="*/ 6 w 24"/>
                <a:gd name="T4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4">
                  <a:moveTo>
                    <a:pt x="6" y="18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6" y="23"/>
                    <a:pt x="9" y="24"/>
                    <a:pt x="12" y="24"/>
                  </a:cubicBezTo>
                  <a:cubicBezTo>
                    <a:pt x="15" y="24"/>
                    <a:pt x="18" y="23"/>
                    <a:pt x="21" y="20"/>
                  </a:cubicBezTo>
                  <a:cubicBezTo>
                    <a:pt x="23" y="18"/>
                    <a:pt x="24" y="15"/>
                    <a:pt x="24" y="12"/>
                  </a:cubicBezTo>
                  <a:cubicBezTo>
                    <a:pt x="24" y="9"/>
                    <a:pt x="23" y="6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5"/>
                    <a:pt x="1" y="18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ubicBezTo>
                    <a:pt x="10" y="8"/>
                    <a:pt x="11" y="8"/>
                    <a:pt x="12" y="8"/>
                  </a:cubicBezTo>
                  <a:cubicBezTo>
                    <a:pt x="13" y="8"/>
                    <a:pt x="14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3"/>
                    <a:pt x="16" y="14"/>
                    <a:pt x="15" y="15"/>
                  </a:cubicBezTo>
                  <a:cubicBezTo>
                    <a:pt x="14" y="15"/>
                    <a:pt x="13" y="16"/>
                    <a:pt x="12" y="16"/>
                  </a:cubicBezTo>
                  <a:cubicBezTo>
                    <a:pt x="11" y="16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lnTo>
                    <a:pt x="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29" name="Freeform 965"/>
            <p:cNvSpPr/>
            <p:nvPr/>
          </p:nvSpPr>
          <p:spPr bwMode="auto">
            <a:xfrm>
              <a:off x="8979651" y="5123981"/>
              <a:ext cx="51233" cy="51233"/>
            </a:xfrm>
            <a:custGeom>
              <a:avLst/>
              <a:gdLst>
                <a:gd name="T0" fmla="*/ 6 w 24"/>
                <a:gd name="T1" fmla="*/ 18 h 24"/>
                <a:gd name="T2" fmla="*/ 4 w 24"/>
                <a:gd name="T3" fmla="*/ 20 h 24"/>
                <a:gd name="T4" fmla="*/ 12 w 24"/>
                <a:gd name="T5" fmla="*/ 24 h 24"/>
                <a:gd name="T6" fmla="*/ 21 w 24"/>
                <a:gd name="T7" fmla="*/ 20 h 24"/>
                <a:gd name="T8" fmla="*/ 24 w 24"/>
                <a:gd name="T9" fmla="*/ 12 h 24"/>
                <a:gd name="T10" fmla="*/ 21 w 24"/>
                <a:gd name="T11" fmla="*/ 3 h 24"/>
                <a:gd name="T12" fmla="*/ 21 w 24"/>
                <a:gd name="T13" fmla="*/ 3 h 24"/>
                <a:gd name="T14" fmla="*/ 12 w 24"/>
                <a:gd name="T15" fmla="*/ 0 h 24"/>
                <a:gd name="T16" fmla="*/ 4 w 24"/>
                <a:gd name="T17" fmla="*/ 3 h 24"/>
                <a:gd name="T18" fmla="*/ 0 w 24"/>
                <a:gd name="T19" fmla="*/ 12 h 24"/>
                <a:gd name="T20" fmla="*/ 4 w 24"/>
                <a:gd name="T21" fmla="*/ 20 h 24"/>
                <a:gd name="T22" fmla="*/ 6 w 24"/>
                <a:gd name="T23" fmla="*/ 18 h 24"/>
                <a:gd name="T24" fmla="*/ 9 w 24"/>
                <a:gd name="T25" fmla="*/ 15 h 24"/>
                <a:gd name="T26" fmla="*/ 8 w 24"/>
                <a:gd name="T27" fmla="*/ 12 h 24"/>
                <a:gd name="T28" fmla="*/ 9 w 24"/>
                <a:gd name="T29" fmla="*/ 9 h 24"/>
                <a:gd name="T30" fmla="*/ 12 w 24"/>
                <a:gd name="T31" fmla="*/ 8 h 24"/>
                <a:gd name="T32" fmla="*/ 15 w 24"/>
                <a:gd name="T33" fmla="*/ 9 h 24"/>
                <a:gd name="T34" fmla="*/ 15 w 24"/>
                <a:gd name="T35" fmla="*/ 9 h 24"/>
                <a:gd name="T36" fmla="*/ 16 w 24"/>
                <a:gd name="T37" fmla="*/ 12 h 24"/>
                <a:gd name="T38" fmla="*/ 15 w 24"/>
                <a:gd name="T39" fmla="*/ 15 h 24"/>
                <a:gd name="T40" fmla="*/ 12 w 24"/>
                <a:gd name="T41" fmla="*/ 16 h 24"/>
                <a:gd name="T42" fmla="*/ 9 w 24"/>
                <a:gd name="T43" fmla="*/ 15 h 24"/>
                <a:gd name="T44" fmla="*/ 6 w 24"/>
                <a:gd name="T4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24">
                  <a:moveTo>
                    <a:pt x="6" y="18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6" y="23"/>
                    <a:pt x="9" y="24"/>
                    <a:pt x="12" y="24"/>
                  </a:cubicBezTo>
                  <a:cubicBezTo>
                    <a:pt x="15" y="24"/>
                    <a:pt x="18" y="23"/>
                    <a:pt x="21" y="20"/>
                  </a:cubicBezTo>
                  <a:cubicBezTo>
                    <a:pt x="23" y="18"/>
                    <a:pt x="24" y="15"/>
                    <a:pt x="24" y="12"/>
                  </a:cubicBezTo>
                  <a:cubicBezTo>
                    <a:pt x="24" y="9"/>
                    <a:pt x="23" y="6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5"/>
                    <a:pt x="1" y="18"/>
                    <a:pt x="4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ubicBezTo>
                    <a:pt x="10" y="8"/>
                    <a:pt x="11" y="8"/>
                    <a:pt x="12" y="8"/>
                  </a:cubicBezTo>
                  <a:cubicBezTo>
                    <a:pt x="13" y="8"/>
                    <a:pt x="14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3"/>
                    <a:pt x="16" y="14"/>
                    <a:pt x="15" y="15"/>
                  </a:cubicBezTo>
                  <a:cubicBezTo>
                    <a:pt x="14" y="15"/>
                    <a:pt x="13" y="16"/>
                    <a:pt x="12" y="16"/>
                  </a:cubicBezTo>
                  <a:cubicBezTo>
                    <a:pt x="11" y="16"/>
                    <a:pt x="10" y="15"/>
                    <a:pt x="9" y="15"/>
                  </a:cubicBezTo>
                  <a:lnTo>
                    <a:pt x="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0" name="Freeform 966"/>
            <p:cNvSpPr/>
            <p:nvPr/>
          </p:nvSpPr>
          <p:spPr bwMode="auto">
            <a:xfrm>
              <a:off x="8877184" y="5303298"/>
              <a:ext cx="64046" cy="76850"/>
            </a:xfrm>
            <a:custGeom>
              <a:avLst/>
              <a:gdLst>
                <a:gd name="T0" fmla="*/ 28 w 32"/>
                <a:gd name="T1" fmla="*/ 36 h 40"/>
                <a:gd name="T2" fmla="*/ 28 w 32"/>
                <a:gd name="T3" fmla="*/ 32 h 40"/>
                <a:gd name="T4" fmla="*/ 8 w 32"/>
                <a:gd name="T5" fmla="*/ 32 h 40"/>
                <a:gd name="T6" fmla="*/ 8 w 32"/>
                <a:gd name="T7" fmla="*/ 8 h 40"/>
                <a:gd name="T8" fmla="*/ 24 w 32"/>
                <a:gd name="T9" fmla="*/ 8 h 40"/>
                <a:gd name="T10" fmla="*/ 24 w 32"/>
                <a:gd name="T11" fmla="*/ 36 h 40"/>
                <a:gd name="T12" fmla="*/ 28 w 32"/>
                <a:gd name="T13" fmla="*/ 36 h 40"/>
                <a:gd name="T14" fmla="*/ 28 w 32"/>
                <a:gd name="T15" fmla="*/ 32 h 40"/>
                <a:gd name="T16" fmla="*/ 28 w 32"/>
                <a:gd name="T17" fmla="*/ 36 h 40"/>
                <a:gd name="T18" fmla="*/ 32 w 32"/>
                <a:gd name="T19" fmla="*/ 36 h 40"/>
                <a:gd name="T20" fmla="*/ 32 w 32"/>
                <a:gd name="T21" fmla="*/ 4 h 40"/>
                <a:gd name="T22" fmla="*/ 31 w 32"/>
                <a:gd name="T23" fmla="*/ 1 h 40"/>
                <a:gd name="T24" fmla="*/ 28 w 32"/>
                <a:gd name="T25" fmla="*/ 0 h 40"/>
                <a:gd name="T26" fmla="*/ 4 w 32"/>
                <a:gd name="T27" fmla="*/ 0 h 40"/>
                <a:gd name="T28" fmla="*/ 1 w 32"/>
                <a:gd name="T29" fmla="*/ 1 h 40"/>
                <a:gd name="T30" fmla="*/ 0 w 32"/>
                <a:gd name="T31" fmla="*/ 4 h 40"/>
                <a:gd name="T32" fmla="*/ 0 w 32"/>
                <a:gd name="T33" fmla="*/ 36 h 40"/>
                <a:gd name="T34" fmla="*/ 1 w 32"/>
                <a:gd name="T35" fmla="*/ 39 h 40"/>
                <a:gd name="T36" fmla="*/ 4 w 32"/>
                <a:gd name="T37" fmla="*/ 40 h 40"/>
                <a:gd name="T38" fmla="*/ 28 w 32"/>
                <a:gd name="T39" fmla="*/ 40 h 40"/>
                <a:gd name="T40" fmla="*/ 31 w 32"/>
                <a:gd name="T41" fmla="*/ 39 h 40"/>
                <a:gd name="T42" fmla="*/ 32 w 32"/>
                <a:gd name="T43" fmla="*/ 36 h 40"/>
                <a:gd name="T44" fmla="*/ 28 w 32"/>
                <a:gd name="T45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40">
                  <a:moveTo>
                    <a:pt x="28" y="36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2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2" y="39"/>
                    <a:pt x="3" y="40"/>
                    <a:pt x="4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9" y="40"/>
                    <a:pt x="30" y="39"/>
                    <a:pt x="31" y="39"/>
                  </a:cubicBezTo>
                  <a:cubicBezTo>
                    <a:pt x="32" y="38"/>
                    <a:pt x="32" y="37"/>
                    <a:pt x="32" y="36"/>
                  </a:cubicBezTo>
                  <a:lnTo>
                    <a:pt x="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1" name="Freeform 967"/>
            <p:cNvSpPr/>
            <p:nvPr/>
          </p:nvSpPr>
          <p:spPr bwMode="auto">
            <a:xfrm>
              <a:off x="8966847" y="5213636"/>
              <a:ext cx="64046" cy="166513"/>
            </a:xfrm>
            <a:custGeom>
              <a:avLst/>
              <a:gdLst>
                <a:gd name="T0" fmla="*/ 28 w 32"/>
                <a:gd name="T1" fmla="*/ 84 h 88"/>
                <a:gd name="T2" fmla="*/ 28 w 32"/>
                <a:gd name="T3" fmla="*/ 80 h 88"/>
                <a:gd name="T4" fmla="*/ 8 w 32"/>
                <a:gd name="T5" fmla="*/ 80 h 88"/>
                <a:gd name="T6" fmla="*/ 8 w 32"/>
                <a:gd name="T7" fmla="*/ 8 h 88"/>
                <a:gd name="T8" fmla="*/ 24 w 32"/>
                <a:gd name="T9" fmla="*/ 8 h 88"/>
                <a:gd name="T10" fmla="*/ 24 w 32"/>
                <a:gd name="T11" fmla="*/ 84 h 88"/>
                <a:gd name="T12" fmla="*/ 28 w 32"/>
                <a:gd name="T13" fmla="*/ 84 h 88"/>
                <a:gd name="T14" fmla="*/ 28 w 32"/>
                <a:gd name="T15" fmla="*/ 80 h 88"/>
                <a:gd name="T16" fmla="*/ 28 w 32"/>
                <a:gd name="T17" fmla="*/ 84 h 88"/>
                <a:gd name="T18" fmla="*/ 32 w 32"/>
                <a:gd name="T19" fmla="*/ 84 h 88"/>
                <a:gd name="T20" fmla="*/ 32 w 32"/>
                <a:gd name="T21" fmla="*/ 4 h 88"/>
                <a:gd name="T22" fmla="*/ 31 w 32"/>
                <a:gd name="T23" fmla="*/ 1 h 88"/>
                <a:gd name="T24" fmla="*/ 28 w 32"/>
                <a:gd name="T25" fmla="*/ 0 h 88"/>
                <a:gd name="T26" fmla="*/ 4 w 32"/>
                <a:gd name="T27" fmla="*/ 0 h 88"/>
                <a:gd name="T28" fmla="*/ 1 w 32"/>
                <a:gd name="T29" fmla="*/ 1 h 88"/>
                <a:gd name="T30" fmla="*/ 0 w 32"/>
                <a:gd name="T31" fmla="*/ 4 h 88"/>
                <a:gd name="T32" fmla="*/ 0 w 32"/>
                <a:gd name="T33" fmla="*/ 84 h 88"/>
                <a:gd name="T34" fmla="*/ 1 w 32"/>
                <a:gd name="T35" fmla="*/ 87 h 88"/>
                <a:gd name="T36" fmla="*/ 4 w 32"/>
                <a:gd name="T37" fmla="*/ 88 h 88"/>
                <a:gd name="T38" fmla="*/ 28 w 32"/>
                <a:gd name="T39" fmla="*/ 88 h 88"/>
                <a:gd name="T40" fmla="*/ 31 w 32"/>
                <a:gd name="T41" fmla="*/ 87 h 88"/>
                <a:gd name="T42" fmla="*/ 32 w 32"/>
                <a:gd name="T43" fmla="*/ 84 h 88"/>
                <a:gd name="T44" fmla="*/ 28 w 32"/>
                <a:gd name="T45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88">
                  <a:moveTo>
                    <a:pt x="28" y="84"/>
                  </a:moveTo>
                  <a:cubicBezTo>
                    <a:pt x="28" y="80"/>
                    <a:pt x="28" y="80"/>
                    <a:pt x="2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2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1" y="86"/>
                    <a:pt x="1" y="87"/>
                  </a:cubicBezTo>
                  <a:cubicBezTo>
                    <a:pt x="2" y="87"/>
                    <a:pt x="3" y="88"/>
                    <a:pt x="4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9" y="88"/>
                    <a:pt x="30" y="87"/>
                    <a:pt x="31" y="87"/>
                  </a:cubicBezTo>
                  <a:cubicBezTo>
                    <a:pt x="32" y="86"/>
                    <a:pt x="32" y="85"/>
                    <a:pt x="32" y="84"/>
                  </a:cubicBezTo>
                  <a:lnTo>
                    <a:pt x="28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2" name="Freeform 968"/>
            <p:cNvSpPr/>
            <p:nvPr/>
          </p:nvSpPr>
          <p:spPr bwMode="auto">
            <a:xfrm>
              <a:off x="9069314" y="5252065"/>
              <a:ext cx="64046" cy="128084"/>
            </a:xfrm>
            <a:custGeom>
              <a:avLst/>
              <a:gdLst>
                <a:gd name="T0" fmla="*/ 28 w 32"/>
                <a:gd name="T1" fmla="*/ 60 h 64"/>
                <a:gd name="T2" fmla="*/ 28 w 32"/>
                <a:gd name="T3" fmla="*/ 56 h 64"/>
                <a:gd name="T4" fmla="*/ 8 w 32"/>
                <a:gd name="T5" fmla="*/ 56 h 64"/>
                <a:gd name="T6" fmla="*/ 8 w 32"/>
                <a:gd name="T7" fmla="*/ 8 h 64"/>
                <a:gd name="T8" fmla="*/ 24 w 32"/>
                <a:gd name="T9" fmla="*/ 8 h 64"/>
                <a:gd name="T10" fmla="*/ 24 w 32"/>
                <a:gd name="T11" fmla="*/ 60 h 64"/>
                <a:gd name="T12" fmla="*/ 28 w 32"/>
                <a:gd name="T13" fmla="*/ 60 h 64"/>
                <a:gd name="T14" fmla="*/ 28 w 32"/>
                <a:gd name="T15" fmla="*/ 56 h 64"/>
                <a:gd name="T16" fmla="*/ 28 w 32"/>
                <a:gd name="T17" fmla="*/ 60 h 64"/>
                <a:gd name="T18" fmla="*/ 32 w 32"/>
                <a:gd name="T19" fmla="*/ 60 h 64"/>
                <a:gd name="T20" fmla="*/ 32 w 32"/>
                <a:gd name="T21" fmla="*/ 4 h 64"/>
                <a:gd name="T22" fmla="*/ 31 w 32"/>
                <a:gd name="T23" fmla="*/ 1 h 64"/>
                <a:gd name="T24" fmla="*/ 28 w 32"/>
                <a:gd name="T25" fmla="*/ 0 h 64"/>
                <a:gd name="T26" fmla="*/ 4 w 32"/>
                <a:gd name="T27" fmla="*/ 0 h 64"/>
                <a:gd name="T28" fmla="*/ 1 w 32"/>
                <a:gd name="T29" fmla="*/ 1 h 64"/>
                <a:gd name="T30" fmla="*/ 0 w 32"/>
                <a:gd name="T31" fmla="*/ 4 h 64"/>
                <a:gd name="T32" fmla="*/ 0 w 32"/>
                <a:gd name="T33" fmla="*/ 60 h 64"/>
                <a:gd name="T34" fmla="*/ 1 w 32"/>
                <a:gd name="T35" fmla="*/ 63 h 64"/>
                <a:gd name="T36" fmla="*/ 4 w 32"/>
                <a:gd name="T37" fmla="*/ 64 h 64"/>
                <a:gd name="T38" fmla="*/ 28 w 32"/>
                <a:gd name="T39" fmla="*/ 64 h 64"/>
                <a:gd name="T40" fmla="*/ 31 w 32"/>
                <a:gd name="T41" fmla="*/ 63 h 64"/>
                <a:gd name="T42" fmla="*/ 32 w 32"/>
                <a:gd name="T43" fmla="*/ 60 h 64"/>
                <a:gd name="T44" fmla="*/ 28 w 32"/>
                <a:gd name="T45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64">
                  <a:moveTo>
                    <a:pt x="28" y="60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2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1" y="63"/>
                  </a:cubicBezTo>
                  <a:cubicBezTo>
                    <a:pt x="2" y="63"/>
                    <a:pt x="3" y="64"/>
                    <a:pt x="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4"/>
                    <a:pt x="30" y="63"/>
                    <a:pt x="31" y="63"/>
                  </a:cubicBezTo>
                  <a:cubicBezTo>
                    <a:pt x="32" y="62"/>
                    <a:pt x="32" y="61"/>
                    <a:pt x="32" y="60"/>
                  </a:cubicBezTo>
                  <a:lnTo>
                    <a:pt x="2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3" name="Freeform 969"/>
            <p:cNvSpPr/>
            <p:nvPr/>
          </p:nvSpPr>
          <p:spPr bwMode="auto">
            <a:xfrm>
              <a:off x="9158968" y="5149598"/>
              <a:ext cx="64046" cy="230551"/>
            </a:xfrm>
            <a:custGeom>
              <a:avLst/>
              <a:gdLst>
                <a:gd name="T0" fmla="*/ 28 w 32"/>
                <a:gd name="T1" fmla="*/ 116 h 120"/>
                <a:gd name="T2" fmla="*/ 28 w 32"/>
                <a:gd name="T3" fmla="*/ 112 h 120"/>
                <a:gd name="T4" fmla="*/ 8 w 32"/>
                <a:gd name="T5" fmla="*/ 112 h 120"/>
                <a:gd name="T6" fmla="*/ 8 w 32"/>
                <a:gd name="T7" fmla="*/ 8 h 120"/>
                <a:gd name="T8" fmla="*/ 24 w 32"/>
                <a:gd name="T9" fmla="*/ 8 h 120"/>
                <a:gd name="T10" fmla="*/ 24 w 32"/>
                <a:gd name="T11" fmla="*/ 116 h 120"/>
                <a:gd name="T12" fmla="*/ 28 w 32"/>
                <a:gd name="T13" fmla="*/ 116 h 120"/>
                <a:gd name="T14" fmla="*/ 28 w 32"/>
                <a:gd name="T15" fmla="*/ 112 h 120"/>
                <a:gd name="T16" fmla="*/ 28 w 32"/>
                <a:gd name="T17" fmla="*/ 116 h 120"/>
                <a:gd name="T18" fmla="*/ 32 w 32"/>
                <a:gd name="T19" fmla="*/ 116 h 120"/>
                <a:gd name="T20" fmla="*/ 32 w 32"/>
                <a:gd name="T21" fmla="*/ 4 h 120"/>
                <a:gd name="T22" fmla="*/ 31 w 32"/>
                <a:gd name="T23" fmla="*/ 1 h 120"/>
                <a:gd name="T24" fmla="*/ 28 w 32"/>
                <a:gd name="T25" fmla="*/ 0 h 120"/>
                <a:gd name="T26" fmla="*/ 4 w 32"/>
                <a:gd name="T27" fmla="*/ 0 h 120"/>
                <a:gd name="T28" fmla="*/ 1 w 32"/>
                <a:gd name="T29" fmla="*/ 1 h 120"/>
                <a:gd name="T30" fmla="*/ 0 w 32"/>
                <a:gd name="T31" fmla="*/ 4 h 120"/>
                <a:gd name="T32" fmla="*/ 0 w 32"/>
                <a:gd name="T33" fmla="*/ 116 h 120"/>
                <a:gd name="T34" fmla="*/ 1 w 32"/>
                <a:gd name="T35" fmla="*/ 119 h 120"/>
                <a:gd name="T36" fmla="*/ 4 w 32"/>
                <a:gd name="T37" fmla="*/ 120 h 120"/>
                <a:gd name="T38" fmla="*/ 28 w 32"/>
                <a:gd name="T39" fmla="*/ 120 h 120"/>
                <a:gd name="T40" fmla="*/ 31 w 32"/>
                <a:gd name="T41" fmla="*/ 119 h 120"/>
                <a:gd name="T42" fmla="*/ 32 w 32"/>
                <a:gd name="T43" fmla="*/ 116 h 120"/>
                <a:gd name="T44" fmla="*/ 28 w 32"/>
                <a:gd name="T45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120">
                  <a:moveTo>
                    <a:pt x="28" y="116"/>
                  </a:moveTo>
                  <a:cubicBezTo>
                    <a:pt x="28" y="112"/>
                    <a:pt x="28" y="112"/>
                    <a:pt x="2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2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7"/>
                    <a:pt x="1" y="118"/>
                    <a:pt x="1" y="119"/>
                  </a:cubicBezTo>
                  <a:cubicBezTo>
                    <a:pt x="2" y="119"/>
                    <a:pt x="3" y="120"/>
                    <a:pt x="4" y="120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29" y="120"/>
                    <a:pt x="30" y="119"/>
                    <a:pt x="31" y="119"/>
                  </a:cubicBezTo>
                  <a:cubicBezTo>
                    <a:pt x="32" y="118"/>
                    <a:pt x="32" y="117"/>
                    <a:pt x="32" y="116"/>
                  </a:cubicBezTo>
                  <a:lnTo>
                    <a:pt x="28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4" name="Freeform 970"/>
            <p:cNvSpPr/>
            <p:nvPr/>
          </p:nvSpPr>
          <p:spPr bwMode="auto">
            <a:xfrm>
              <a:off x="8864380" y="5367336"/>
              <a:ext cx="371447" cy="12812"/>
            </a:xfrm>
            <a:custGeom>
              <a:avLst/>
              <a:gdLst>
                <a:gd name="T0" fmla="*/ 188 w 192"/>
                <a:gd name="T1" fmla="*/ 0 h 8"/>
                <a:gd name="T2" fmla="*/ 4 w 192"/>
                <a:gd name="T3" fmla="*/ 0 h 8"/>
                <a:gd name="T4" fmla="*/ 0 w 192"/>
                <a:gd name="T5" fmla="*/ 4 h 8"/>
                <a:gd name="T6" fmla="*/ 4 w 192"/>
                <a:gd name="T7" fmla="*/ 8 h 8"/>
                <a:gd name="T8" fmla="*/ 188 w 192"/>
                <a:gd name="T9" fmla="*/ 8 h 8"/>
                <a:gd name="T10" fmla="*/ 192 w 192"/>
                <a:gd name="T11" fmla="*/ 4 h 8"/>
                <a:gd name="T12" fmla="*/ 188 w 19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8">
                  <a:moveTo>
                    <a:pt x="18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90" y="8"/>
                    <a:pt x="192" y="6"/>
                    <a:pt x="192" y="4"/>
                  </a:cubicBezTo>
                  <a:cubicBezTo>
                    <a:pt x="192" y="2"/>
                    <a:pt x="190" y="0"/>
                    <a:pt x="1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5" name="Freeform 971"/>
            <p:cNvSpPr/>
            <p:nvPr/>
          </p:nvSpPr>
          <p:spPr bwMode="auto">
            <a:xfrm>
              <a:off x="9069314" y="5175214"/>
              <a:ext cx="51233" cy="51233"/>
            </a:xfrm>
            <a:custGeom>
              <a:avLst/>
              <a:gdLst>
                <a:gd name="T0" fmla="*/ 6 w 24"/>
                <a:gd name="T1" fmla="*/ 18 h 24"/>
                <a:gd name="T2" fmla="*/ 4 w 24"/>
                <a:gd name="T3" fmla="*/ 20 h 24"/>
                <a:gd name="T4" fmla="*/ 12 w 24"/>
                <a:gd name="T5" fmla="*/ 24 h 24"/>
                <a:gd name="T6" fmla="*/ 21 w 24"/>
                <a:gd name="T7" fmla="*/ 20 h 24"/>
                <a:gd name="T8" fmla="*/ 24 w 24"/>
                <a:gd name="T9" fmla="*/ 12 h 24"/>
                <a:gd name="T10" fmla="*/ 21 w 24"/>
                <a:gd name="T11" fmla="*/ 3 h 24"/>
                <a:gd name="T12" fmla="*/ 21 w 24"/>
                <a:gd name="T13" fmla="*/ 3 h 24"/>
                <a:gd name="T14" fmla="*/ 12 w 24"/>
                <a:gd name="T15" fmla="*/ 0 h 24"/>
                <a:gd name="T16" fmla="*/ 4 w 24"/>
                <a:gd name="T17" fmla="*/ 3 h 24"/>
                <a:gd name="T18" fmla="*/ 0 w 24"/>
                <a:gd name="T19" fmla="*/ 12 h 24"/>
                <a:gd name="T20" fmla="*/ 4 w 24"/>
                <a:gd name="T21" fmla="*/ 20 h 24"/>
                <a:gd name="T22" fmla="*/ 6 w 24"/>
                <a:gd name="T23" fmla="*/ 18 h 24"/>
                <a:gd name="T24" fmla="*/ 9 w 24"/>
                <a:gd name="T25" fmla="*/ 15 h 24"/>
                <a:gd name="T26" fmla="*/ 8 w 24"/>
                <a:gd name="T27" fmla="*/ 12 h 24"/>
                <a:gd name="T28" fmla="*/ 9 w 24"/>
                <a:gd name="T29" fmla="*/ 9 h 24"/>
                <a:gd name="T30" fmla="*/ 12 w 24"/>
                <a:gd name="T31" fmla="*/ 8 h 24"/>
                <a:gd name="T32" fmla="*/ 15 w 24"/>
                <a:gd name="T33" fmla="*/ 9 h 24"/>
                <a:gd name="T34" fmla="*/ 15 w 24"/>
                <a:gd name="T35" fmla="*/ 9 h 24"/>
                <a:gd name="T36" fmla="*/ 16 w 24"/>
                <a:gd name="T37" fmla="*/ 12 h 24"/>
                <a:gd name="T38" fmla="*/ 15 w 24"/>
                <a:gd name="T39" fmla="*/ 15 h 24"/>
                <a:gd name="T40" fmla="*/ 12 w 24"/>
                <a:gd name="T41" fmla="*/ 16 h 24"/>
                <a:gd name="T42" fmla="*/ 9 w 24"/>
                <a:gd name="T43" fmla="*/ 15 h 24"/>
                <a:gd name="T44" fmla="*/ 6 w 24"/>
                <a:gd name="T4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24">
                  <a:moveTo>
                    <a:pt x="6" y="18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6" y="23"/>
                    <a:pt x="9" y="24"/>
                    <a:pt x="12" y="24"/>
                  </a:cubicBezTo>
                  <a:cubicBezTo>
                    <a:pt x="15" y="24"/>
                    <a:pt x="18" y="23"/>
                    <a:pt x="21" y="20"/>
                  </a:cubicBezTo>
                  <a:cubicBezTo>
                    <a:pt x="23" y="18"/>
                    <a:pt x="24" y="15"/>
                    <a:pt x="24" y="12"/>
                  </a:cubicBezTo>
                  <a:cubicBezTo>
                    <a:pt x="24" y="9"/>
                    <a:pt x="23" y="6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5"/>
                    <a:pt x="1" y="18"/>
                    <a:pt x="4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ubicBezTo>
                    <a:pt x="10" y="8"/>
                    <a:pt x="11" y="8"/>
                    <a:pt x="12" y="8"/>
                  </a:cubicBezTo>
                  <a:cubicBezTo>
                    <a:pt x="13" y="8"/>
                    <a:pt x="14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3"/>
                    <a:pt x="16" y="14"/>
                    <a:pt x="15" y="15"/>
                  </a:cubicBezTo>
                  <a:cubicBezTo>
                    <a:pt x="14" y="15"/>
                    <a:pt x="13" y="16"/>
                    <a:pt x="12" y="16"/>
                  </a:cubicBezTo>
                  <a:cubicBezTo>
                    <a:pt x="11" y="16"/>
                    <a:pt x="10" y="15"/>
                    <a:pt x="9" y="15"/>
                  </a:cubicBezTo>
                  <a:lnTo>
                    <a:pt x="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6" name="Freeform 972"/>
            <p:cNvSpPr/>
            <p:nvPr/>
          </p:nvSpPr>
          <p:spPr bwMode="auto">
            <a:xfrm>
              <a:off x="9171780" y="5059935"/>
              <a:ext cx="51233" cy="51233"/>
            </a:xfrm>
            <a:custGeom>
              <a:avLst/>
              <a:gdLst>
                <a:gd name="T0" fmla="*/ 6 w 24"/>
                <a:gd name="T1" fmla="*/ 18 h 24"/>
                <a:gd name="T2" fmla="*/ 4 w 24"/>
                <a:gd name="T3" fmla="*/ 20 h 24"/>
                <a:gd name="T4" fmla="*/ 12 w 24"/>
                <a:gd name="T5" fmla="*/ 24 h 24"/>
                <a:gd name="T6" fmla="*/ 21 w 24"/>
                <a:gd name="T7" fmla="*/ 20 h 24"/>
                <a:gd name="T8" fmla="*/ 24 w 24"/>
                <a:gd name="T9" fmla="*/ 12 h 24"/>
                <a:gd name="T10" fmla="*/ 21 w 24"/>
                <a:gd name="T11" fmla="*/ 3 h 24"/>
                <a:gd name="T12" fmla="*/ 21 w 24"/>
                <a:gd name="T13" fmla="*/ 3 h 24"/>
                <a:gd name="T14" fmla="*/ 12 w 24"/>
                <a:gd name="T15" fmla="*/ 0 h 24"/>
                <a:gd name="T16" fmla="*/ 4 w 24"/>
                <a:gd name="T17" fmla="*/ 3 h 24"/>
                <a:gd name="T18" fmla="*/ 0 w 24"/>
                <a:gd name="T19" fmla="*/ 12 h 24"/>
                <a:gd name="T20" fmla="*/ 4 w 24"/>
                <a:gd name="T21" fmla="*/ 20 h 24"/>
                <a:gd name="T22" fmla="*/ 6 w 24"/>
                <a:gd name="T23" fmla="*/ 18 h 24"/>
                <a:gd name="T24" fmla="*/ 9 w 24"/>
                <a:gd name="T25" fmla="*/ 15 h 24"/>
                <a:gd name="T26" fmla="*/ 8 w 24"/>
                <a:gd name="T27" fmla="*/ 12 h 24"/>
                <a:gd name="T28" fmla="*/ 9 w 24"/>
                <a:gd name="T29" fmla="*/ 9 h 24"/>
                <a:gd name="T30" fmla="*/ 12 w 24"/>
                <a:gd name="T31" fmla="*/ 8 h 24"/>
                <a:gd name="T32" fmla="*/ 15 w 24"/>
                <a:gd name="T33" fmla="*/ 9 h 24"/>
                <a:gd name="T34" fmla="*/ 15 w 24"/>
                <a:gd name="T35" fmla="*/ 9 h 24"/>
                <a:gd name="T36" fmla="*/ 16 w 24"/>
                <a:gd name="T37" fmla="*/ 12 h 24"/>
                <a:gd name="T38" fmla="*/ 15 w 24"/>
                <a:gd name="T39" fmla="*/ 15 h 24"/>
                <a:gd name="T40" fmla="*/ 12 w 24"/>
                <a:gd name="T41" fmla="*/ 16 h 24"/>
                <a:gd name="T42" fmla="*/ 9 w 24"/>
                <a:gd name="T43" fmla="*/ 15 h 24"/>
                <a:gd name="T44" fmla="*/ 6 w 24"/>
                <a:gd name="T4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24">
                  <a:moveTo>
                    <a:pt x="6" y="18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6" y="23"/>
                    <a:pt x="9" y="24"/>
                    <a:pt x="12" y="24"/>
                  </a:cubicBezTo>
                  <a:cubicBezTo>
                    <a:pt x="15" y="24"/>
                    <a:pt x="18" y="23"/>
                    <a:pt x="21" y="20"/>
                  </a:cubicBezTo>
                  <a:cubicBezTo>
                    <a:pt x="23" y="18"/>
                    <a:pt x="24" y="15"/>
                    <a:pt x="24" y="12"/>
                  </a:cubicBezTo>
                  <a:cubicBezTo>
                    <a:pt x="24" y="9"/>
                    <a:pt x="23" y="6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5"/>
                    <a:pt x="1" y="18"/>
                    <a:pt x="4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ubicBezTo>
                    <a:pt x="10" y="8"/>
                    <a:pt x="11" y="8"/>
                    <a:pt x="12" y="8"/>
                  </a:cubicBezTo>
                  <a:cubicBezTo>
                    <a:pt x="13" y="8"/>
                    <a:pt x="14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3"/>
                    <a:pt x="16" y="14"/>
                    <a:pt x="15" y="15"/>
                  </a:cubicBezTo>
                  <a:cubicBezTo>
                    <a:pt x="14" y="15"/>
                    <a:pt x="13" y="16"/>
                    <a:pt x="12" y="16"/>
                  </a:cubicBezTo>
                  <a:cubicBezTo>
                    <a:pt x="11" y="16"/>
                    <a:pt x="10" y="15"/>
                    <a:pt x="9" y="15"/>
                  </a:cubicBezTo>
                  <a:lnTo>
                    <a:pt x="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7" name="Freeform 973"/>
            <p:cNvSpPr/>
            <p:nvPr/>
          </p:nvSpPr>
          <p:spPr bwMode="auto">
            <a:xfrm>
              <a:off x="9005268" y="5149598"/>
              <a:ext cx="89663" cy="51233"/>
            </a:xfrm>
            <a:custGeom>
              <a:avLst/>
              <a:gdLst>
                <a:gd name="T0" fmla="*/ 2 w 41"/>
                <a:gd name="T1" fmla="*/ 8 h 25"/>
                <a:gd name="T2" fmla="*/ 34 w 41"/>
                <a:gd name="T3" fmla="*/ 24 h 25"/>
                <a:gd name="T4" fmla="*/ 40 w 41"/>
                <a:gd name="T5" fmla="*/ 23 h 25"/>
                <a:gd name="T6" fmla="*/ 38 w 41"/>
                <a:gd name="T7" fmla="*/ 17 h 25"/>
                <a:gd name="T8" fmla="*/ 6 w 41"/>
                <a:gd name="T9" fmla="*/ 1 h 25"/>
                <a:gd name="T10" fmla="*/ 1 w 41"/>
                <a:gd name="T11" fmla="*/ 3 h 25"/>
                <a:gd name="T12" fmla="*/ 2 w 41"/>
                <a:gd name="T13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5">
                  <a:moveTo>
                    <a:pt x="2" y="8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6" y="25"/>
                    <a:pt x="39" y="25"/>
                    <a:pt x="40" y="23"/>
                  </a:cubicBezTo>
                  <a:cubicBezTo>
                    <a:pt x="41" y="21"/>
                    <a:pt x="40" y="18"/>
                    <a:pt x="38" y="17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0" y="7"/>
                    <a:pt x="2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8" name="Freeform 974"/>
            <p:cNvSpPr/>
            <p:nvPr/>
          </p:nvSpPr>
          <p:spPr bwMode="auto">
            <a:xfrm>
              <a:off x="8915613" y="5162402"/>
              <a:ext cx="76850" cy="76850"/>
            </a:xfrm>
            <a:custGeom>
              <a:avLst/>
              <a:gdLst>
                <a:gd name="T0" fmla="*/ 7 w 41"/>
                <a:gd name="T1" fmla="*/ 40 h 41"/>
                <a:gd name="T2" fmla="*/ 39 w 41"/>
                <a:gd name="T3" fmla="*/ 8 h 41"/>
                <a:gd name="T4" fmla="*/ 39 w 41"/>
                <a:gd name="T5" fmla="*/ 2 h 41"/>
                <a:gd name="T6" fmla="*/ 33 w 41"/>
                <a:gd name="T7" fmla="*/ 2 h 41"/>
                <a:gd name="T8" fmla="*/ 1 w 41"/>
                <a:gd name="T9" fmla="*/ 34 h 41"/>
                <a:gd name="T10" fmla="*/ 1 w 41"/>
                <a:gd name="T11" fmla="*/ 40 h 41"/>
                <a:gd name="T12" fmla="*/ 7 w 41"/>
                <a:gd name="T1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7" y="40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41" y="6"/>
                    <a:pt x="41" y="4"/>
                    <a:pt x="39" y="2"/>
                  </a:cubicBezTo>
                  <a:cubicBezTo>
                    <a:pt x="37" y="0"/>
                    <a:pt x="35" y="0"/>
                    <a:pt x="33" y="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6"/>
                    <a:pt x="0" y="38"/>
                    <a:pt x="1" y="40"/>
                  </a:cubicBezTo>
                  <a:cubicBezTo>
                    <a:pt x="3" y="41"/>
                    <a:pt x="5" y="41"/>
                    <a:pt x="7" y="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9" name="Freeform 975"/>
            <p:cNvSpPr/>
            <p:nvPr/>
          </p:nvSpPr>
          <p:spPr bwMode="auto">
            <a:xfrm>
              <a:off x="9107735" y="5098364"/>
              <a:ext cx="76850" cy="89663"/>
            </a:xfrm>
            <a:custGeom>
              <a:avLst/>
              <a:gdLst>
                <a:gd name="T0" fmla="*/ 7 w 41"/>
                <a:gd name="T1" fmla="*/ 47 h 49"/>
                <a:gd name="T2" fmla="*/ 39 w 41"/>
                <a:gd name="T3" fmla="*/ 7 h 49"/>
                <a:gd name="T4" fmla="*/ 39 w 41"/>
                <a:gd name="T5" fmla="*/ 2 h 49"/>
                <a:gd name="T6" fmla="*/ 33 w 41"/>
                <a:gd name="T7" fmla="*/ 2 h 49"/>
                <a:gd name="T8" fmla="*/ 1 w 41"/>
                <a:gd name="T9" fmla="*/ 42 h 49"/>
                <a:gd name="T10" fmla="*/ 2 w 41"/>
                <a:gd name="T11" fmla="*/ 48 h 49"/>
                <a:gd name="T12" fmla="*/ 7 w 41"/>
                <a:gd name="T13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9">
                  <a:moveTo>
                    <a:pt x="7" y="4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1" y="6"/>
                    <a:pt x="40" y="3"/>
                    <a:pt x="39" y="2"/>
                  </a:cubicBezTo>
                  <a:cubicBezTo>
                    <a:pt x="37" y="0"/>
                    <a:pt x="34" y="1"/>
                    <a:pt x="33" y="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4"/>
                    <a:pt x="0" y="47"/>
                    <a:pt x="2" y="48"/>
                  </a:cubicBezTo>
                  <a:cubicBezTo>
                    <a:pt x="3" y="49"/>
                    <a:pt x="6" y="49"/>
                    <a:pt x="7" y="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375714" y="3027229"/>
            <a:ext cx="722860" cy="726841"/>
            <a:chOff x="7929365" y="5034318"/>
            <a:chExt cx="371447" cy="384251"/>
          </a:xfrm>
          <a:solidFill>
            <a:schemeClr val="tx1"/>
          </a:solidFill>
        </p:grpSpPr>
        <p:sp>
          <p:nvSpPr>
            <p:cNvPr id="41" name="Freeform 988"/>
            <p:cNvSpPr/>
            <p:nvPr/>
          </p:nvSpPr>
          <p:spPr bwMode="auto">
            <a:xfrm>
              <a:off x="7929365" y="5085552"/>
              <a:ext cx="333017" cy="333017"/>
            </a:xfrm>
            <a:custGeom>
              <a:avLst/>
              <a:gdLst>
                <a:gd name="T0" fmla="*/ 160 w 168"/>
                <a:gd name="T1" fmla="*/ 84 h 168"/>
                <a:gd name="T2" fmla="*/ 138 w 168"/>
                <a:gd name="T3" fmla="*/ 138 h 168"/>
                <a:gd name="T4" fmla="*/ 84 w 168"/>
                <a:gd name="T5" fmla="*/ 160 h 168"/>
                <a:gd name="T6" fmla="*/ 30 w 168"/>
                <a:gd name="T7" fmla="*/ 138 h 168"/>
                <a:gd name="T8" fmla="*/ 8 w 168"/>
                <a:gd name="T9" fmla="*/ 84 h 168"/>
                <a:gd name="T10" fmla="*/ 30 w 168"/>
                <a:gd name="T11" fmla="*/ 30 h 168"/>
                <a:gd name="T12" fmla="*/ 84 w 168"/>
                <a:gd name="T13" fmla="*/ 8 h 168"/>
                <a:gd name="T14" fmla="*/ 88 w 168"/>
                <a:gd name="T15" fmla="*/ 4 h 168"/>
                <a:gd name="T16" fmla="*/ 84 w 168"/>
                <a:gd name="T17" fmla="*/ 0 h 168"/>
                <a:gd name="T18" fmla="*/ 0 w 168"/>
                <a:gd name="T19" fmla="*/ 84 h 168"/>
                <a:gd name="T20" fmla="*/ 84 w 168"/>
                <a:gd name="T21" fmla="*/ 168 h 168"/>
                <a:gd name="T22" fmla="*/ 168 w 168"/>
                <a:gd name="T23" fmla="*/ 84 h 168"/>
                <a:gd name="T24" fmla="*/ 164 w 168"/>
                <a:gd name="T25" fmla="*/ 80 h 168"/>
                <a:gd name="T26" fmla="*/ 160 w 168"/>
                <a:gd name="T27" fmla="*/ 8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68">
                  <a:moveTo>
                    <a:pt x="160" y="84"/>
                  </a:moveTo>
                  <a:cubicBezTo>
                    <a:pt x="160" y="105"/>
                    <a:pt x="152" y="124"/>
                    <a:pt x="138" y="138"/>
                  </a:cubicBezTo>
                  <a:cubicBezTo>
                    <a:pt x="124" y="151"/>
                    <a:pt x="105" y="160"/>
                    <a:pt x="84" y="160"/>
                  </a:cubicBezTo>
                  <a:cubicBezTo>
                    <a:pt x="63" y="160"/>
                    <a:pt x="44" y="151"/>
                    <a:pt x="30" y="138"/>
                  </a:cubicBezTo>
                  <a:cubicBezTo>
                    <a:pt x="17" y="124"/>
                    <a:pt x="8" y="105"/>
                    <a:pt x="8" y="84"/>
                  </a:cubicBezTo>
                  <a:cubicBezTo>
                    <a:pt x="8" y="63"/>
                    <a:pt x="17" y="44"/>
                    <a:pt x="30" y="30"/>
                  </a:cubicBezTo>
                  <a:cubicBezTo>
                    <a:pt x="44" y="16"/>
                    <a:pt x="63" y="8"/>
                    <a:pt x="84" y="8"/>
                  </a:cubicBezTo>
                  <a:cubicBezTo>
                    <a:pt x="86" y="8"/>
                    <a:pt x="88" y="6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ubicBezTo>
                    <a:pt x="38" y="0"/>
                    <a:pt x="0" y="37"/>
                    <a:pt x="0" y="84"/>
                  </a:cubicBezTo>
                  <a:cubicBezTo>
                    <a:pt x="0" y="130"/>
                    <a:pt x="38" y="168"/>
                    <a:pt x="84" y="168"/>
                  </a:cubicBezTo>
                  <a:cubicBezTo>
                    <a:pt x="131" y="168"/>
                    <a:pt x="168" y="130"/>
                    <a:pt x="168" y="84"/>
                  </a:cubicBezTo>
                  <a:cubicBezTo>
                    <a:pt x="168" y="82"/>
                    <a:pt x="166" y="80"/>
                    <a:pt x="164" y="80"/>
                  </a:cubicBezTo>
                  <a:cubicBezTo>
                    <a:pt x="162" y="80"/>
                    <a:pt x="160" y="82"/>
                    <a:pt x="16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2" name="Freeform 989"/>
            <p:cNvSpPr/>
            <p:nvPr/>
          </p:nvSpPr>
          <p:spPr bwMode="auto">
            <a:xfrm>
              <a:off x="8044644" y="5200831"/>
              <a:ext cx="89663" cy="89663"/>
            </a:xfrm>
            <a:custGeom>
              <a:avLst/>
              <a:gdLst>
                <a:gd name="T0" fmla="*/ 44 w 48"/>
                <a:gd name="T1" fmla="*/ 24 h 48"/>
                <a:gd name="T2" fmla="*/ 40 w 48"/>
                <a:gd name="T3" fmla="*/ 24 h 48"/>
                <a:gd name="T4" fmla="*/ 35 w 48"/>
                <a:gd name="T5" fmla="*/ 35 h 48"/>
                <a:gd name="T6" fmla="*/ 24 w 48"/>
                <a:gd name="T7" fmla="*/ 40 h 48"/>
                <a:gd name="T8" fmla="*/ 13 w 48"/>
                <a:gd name="T9" fmla="*/ 35 h 48"/>
                <a:gd name="T10" fmla="*/ 8 w 48"/>
                <a:gd name="T11" fmla="*/ 24 h 48"/>
                <a:gd name="T12" fmla="*/ 13 w 48"/>
                <a:gd name="T13" fmla="*/ 13 h 48"/>
                <a:gd name="T14" fmla="*/ 24 w 48"/>
                <a:gd name="T15" fmla="*/ 8 h 48"/>
                <a:gd name="T16" fmla="*/ 35 w 48"/>
                <a:gd name="T17" fmla="*/ 13 h 48"/>
                <a:gd name="T18" fmla="*/ 40 w 48"/>
                <a:gd name="T19" fmla="*/ 24 h 48"/>
                <a:gd name="T20" fmla="*/ 44 w 48"/>
                <a:gd name="T21" fmla="*/ 24 h 48"/>
                <a:gd name="T22" fmla="*/ 48 w 48"/>
                <a:gd name="T23" fmla="*/ 24 h 48"/>
                <a:gd name="T24" fmla="*/ 24 w 48"/>
                <a:gd name="T25" fmla="*/ 0 h 48"/>
                <a:gd name="T26" fmla="*/ 0 w 48"/>
                <a:gd name="T27" fmla="*/ 24 h 48"/>
                <a:gd name="T28" fmla="*/ 24 w 48"/>
                <a:gd name="T29" fmla="*/ 48 h 48"/>
                <a:gd name="T30" fmla="*/ 48 w 48"/>
                <a:gd name="T31" fmla="*/ 24 h 48"/>
                <a:gd name="T32" fmla="*/ 44 w 48"/>
                <a:gd name="T3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8">
                  <a:moveTo>
                    <a:pt x="44" y="24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40" y="28"/>
                    <a:pt x="38" y="32"/>
                    <a:pt x="35" y="35"/>
                  </a:cubicBezTo>
                  <a:cubicBezTo>
                    <a:pt x="33" y="38"/>
                    <a:pt x="29" y="40"/>
                    <a:pt x="24" y="40"/>
                  </a:cubicBezTo>
                  <a:cubicBezTo>
                    <a:pt x="20" y="40"/>
                    <a:pt x="16" y="38"/>
                    <a:pt x="13" y="35"/>
                  </a:cubicBezTo>
                  <a:cubicBezTo>
                    <a:pt x="10" y="32"/>
                    <a:pt x="8" y="28"/>
                    <a:pt x="8" y="24"/>
                  </a:cubicBezTo>
                  <a:cubicBezTo>
                    <a:pt x="8" y="19"/>
                    <a:pt x="10" y="15"/>
                    <a:pt x="13" y="13"/>
                  </a:cubicBezTo>
                  <a:cubicBezTo>
                    <a:pt x="16" y="10"/>
                    <a:pt x="20" y="8"/>
                    <a:pt x="24" y="8"/>
                  </a:cubicBezTo>
                  <a:cubicBezTo>
                    <a:pt x="29" y="8"/>
                    <a:pt x="33" y="10"/>
                    <a:pt x="35" y="13"/>
                  </a:cubicBezTo>
                  <a:cubicBezTo>
                    <a:pt x="38" y="15"/>
                    <a:pt x="40" y="19"/>
                    <a:pt x="40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8" y="37"/>
                    <a:pt x="48" y="24"/>
                  </a:cubicBezTo>
                  <a:lnTo>
                    <a:pt x="4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3" name="Freeform 990"/>
            <p:cNvSpPr/>
            <p:nvPr/>
          </p:nvSpPr>
          <p:spPr bwMode="auto">
            <a:xfrm>
              <a:off x="8108682" y="5277681"/>
              <a:ext cx="102467" cy="89663"/>
            </a:xfrm>
            <a:custGeom>
              <a:avLst/>
              <a:gdLst>
                <a:gd name="T0" fmla="*/ 48 w 49"/>
                <a:gd name="T1" fmla="*/ 42 h 49"/>
                <a:gd name="T2" fmla="*/ 7 w 49"/>
                <a:gd name="T3" fmla="*/ 1 h 49"/>
                <a:gd name="T4" fmla="*/ 1 w 49"/>
                <a:gd name="T5" fmla="*/ 1 h 49"/>
                <a:gd name="T6" fmla="*/ 1 w 49"/>
                <a:gd name="T7" fmla="*/ 7 h 49"/>
                <a:gd name="T8" fmla="*/ 42 w 49"/>
                <a:gd name="T9" fmla="*/ 47 h 49"/>
                <a:gd name="T10" fmla="*/ 48 w 49"/>
                <a:gd name="T11" fmla="*/ 47 h 49"/>
                <a:gd name="T12" fmla="*/ 48 w 49"/>
                <a:gd name="T13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9">
                  <a:moveTo>
                    <a:pt x="48" y="4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9"/>
                    <a:pt x="46" y="49"/>
                    <a:pt x="48" y="47"/>
                  </a:cubicBezTo>
                  <a:cubicBezTo>
                    <a:pt x="49" y="46"/>
                    <a:pt x="49" y="43"/>
                    <a:pt x="48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4" name="Freeform 991"/>
            <p:cNvSpPr/>
            <p:nvPr/>
          </p:nvSpPr>
          <p:spPr bwMode="auto">
            <a:xfrm>
              <a:off x="8121495" y="5239252"/>
              <a:ext cx="140896" cy="12812"/>
            </a:xfrm>
            <a:custGeom>
              <a:avLst/>
              <a:gdLst>
                <a:gd name="T0" fmla="*/ 4 w 66"/>
                <a:gd name="T1" fmla="*/ 8 h 8"/>
                <a:gd name="T2" fmla="*/ 62 w 66"/>
                <a:gd name="T3" fmla="*/ 8 h 8"/>
                <a:gd name="T4" fmla="*/ 66 w 66"/>
                <a:gd name="T5" fmla="*/ 4 h 8"/>
                <a:gd name="T6" fmla="*/ 62 w 66"/>
                <a:gd name="T7" fmla="*/ 0 h 8"/>
                <a:gd name="T8" fmla="*/ 4 w 66"/>
                <a:gd name="T9" fmla="*/ 0 h 8"/>
                <a:gd name="T10" fmla="*/ 0 w 66"/>
                <a:gd name="T11" fmla="*/ 4 h 8"/>
                <a:gd name="T12" fmla="*/ 4 w 6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">
                  <a:moveTo>
                    <a:pt x="4" y="8"/>
                  </a:moveTo>
                  <a:cubicBezTo>
                    <a:pt x="62" y="8"/>
                    <a:pt x="62" y="8"/>
                    <a:pt x="62" y="8"/>
                  </a:cubicBezTo>
                  <a:cubicBezTo>
                    <a:pt x="64" y="8"/>
                    <a:pt x="66" y="6"/>
                    <a:pt x="66" y="4"/>
                  </a:cubicBezTo>
                  <a:cubicBezTo>
                    <a:pt x="66" y="2"/>
                    <a:pt x="64" y="0"/>
                    <a:pt x="6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5" name="Freeform 992"/>
            <p:cNvSpPr/>
            <p:nvPr/>
          </p:nvSpPr>
          <p:spPr bwMode="auto">
            <a:xfrm>
              <a:off x="8083065" y="5085552"/>
              <a:ext cx="12812" cy="128084"/>
            </a:xfrm>
            <a:custGeom>
              <a:avLst/>
              <a:gdLst>
                <a:gd name="T0" fmla="*/ 8 w 8"/>
                <a:gd name="T1" fmla="*/ 62 h 66"/>
                <a:gd name="T2" fmla="*/ 8 w 8"/>
                <a:gd name="T3" fmla="*/ 4 h 66"/>
                <a:gd name="T4" fmla="*/ 4 w 8"/>
                <a:gd name="T5" fmla="*/ 0 h 66"/>
                <a:gd name="T6" fmla="*/ 0 w 8"/>
                <a:gd name="T7" fmla="*/ 4 h 66"/>
                <a:gd name="T8" fmla="*/ 0 w 8"/>
                <a:gd name="T9" fmla="*/ 62 h 66"/>
                <a:gd name="T10" fmla="*/ 4 w 8"/>
                <a:gd name="T11" fmla="*/ 66 h 66"/>
                <a:gd name="T12" fmla="*/ 8 w 8"/>
                <a:gd name="T13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6">
                  <a:moveTo>
                    <a:pt x="8" y="62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2" y="66"/>
                    <a:pt x="4" y="66"/>
                  </a:cubicBezTo>
                  <a:cubicBezTo>
                    <a:pt x="6" y="66"/>
                    <a:pt x="8" y="65"/>
                    <a:pt x="8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6" name="Freeform 993"/>
            <p:cNvSpPr/>
            <p:nvPr/>
          </p:nvSpPr>
          <p:spPr bwMode="auto">
            <a:xfrm>
              <a:off x="8108682" y="5034318"/>
              <a:ext cx="192130" cy="192130"/>
            </a:xfrm>
            <a:custGeom>
              <a:avLst/>
              <a:gdLst>
                <a:gd name="T0" fmla="*/ 92 w 96"/>
                <a:gd name="T1" fmla="*/ 92 h 96"/>
                <a:gd name="T2" fmla="*/ 96 w 96"/>
                <a:gd name="T3" fmla="*/ 92 h 96"/>
                <a:gd name="T4" fmla="*/ 4 w 96"/>
                <a:gd name="T5" fmla="*/ 0 h 96"/>
                <a:gd name="T6" fmla="*/ 1 w 96"/>
                <a:gd name="T7" fmla="*/ 1 h 96"/>
                <a:gd name="T8" fmla="*/ 0 w 96"/>
                <a:gd name="T9" fmla="*/ 4 h 96"/>
                <a:gd name="T10" fmla="*/ 0 w 96"/>
                <a:gd name="T11" fmla="*/ 73 h 96"/>
                <a:gd name="T12" fmla="*/ 1 w 96"/>
                <a:gd name="T13" fmla="*/ 76 h 96"/>
                <a:gd name="T14" fmla="*/ 4 w 96"/>
                <a:gd name="T15" fmla="*/ 77 h 96"/>
                <a:gd name="T16" fmla="*/ 15 w 96"/>
                <a:gd name="T17" fmla="*/ 81 h 96"/>
                <a:gd name="T18" fmla="*/ 19 w 96"/>
                <a:gd name="T19" fmla="*/ 92 h 96"/>
                <a:gd name="T20" fmla="*/ 20 w 96"/>
                <a:gd name="T21" fmla="*/ 95 h 96"/>
                <a:gd name="T22" fmla="*/ 23 w 96"/>
                <a:gd name="T23" fmla="*/ 96 h 96"/>
                <a:gd name="T24" fmla="*/ 92 w 96"/>
                <a:gd name="T25" fmla="*/ 96 h 96"/>
                <a:gd name="T26" fmla="*/ 95 w 96"/>
                <a:gd name="T27" fmla="*/ 95 h 96"/>
                <a:gd name="T28" fmla="*/ 96 w 96"/>
                <a:gd name="T29" fmla="*/ 92 h 96"/>
                <a:gd name="T30" fmla="*/ 92 w 96"/>
                <a:gd name="T31" fmla="*/ 92 h 96"/>
                <a:gd name="T32" fmla="*/ 92 w 96"/>
                <a:gd name="T33" fmla="*/ 88 h 96"/>
                <a:gd name="T34" fmla="*/ 23 w 96"/>
                <a:gd name="T35" fmla="*/ 88 h 96"/>
                <a:gd name="T36" fmla="*/ 23 w 96"/>
                <a:gd name="T37" fmla="*/ 92 h 96"/>
                <a:gd name="T38" fmla="*/ 27 w 96"/>
                <a:gd name="T39" fmla="*/ 92 h 96"/>
                <a:gd name="T40" fmla="*/ 4 w 96"/>
                <a:gd name="T41" fmla="*/ 69 h 96"/>
                <a:gd name="T42" fmla="*/ 4 w 96"/>
                <a:gd name="T43" fmla="*/ 73 h 96"/>
                <a:gd name="T44" fmla="*/ 8 w 96"/>
                <a:gd name="T45" fmla="*/ 73 h 96"/>
                <a:gd name="T46" fmla="*/ 8 w 96"/>
                <a:gd name="T47" fmla="*/ 4 h 96"/>
                <a:gd name="T48" fmla="*/ 4 w 96"/>
                <a:gd name="T49" fmla="*/ 4 h 96"/>
                <a:gd name="T50" fmla="*/ 4 w 96"/>
                <a:gd name="T51" fmla="*/ 8 h 96"/>
                <a:gd name="T52" fmla="*/ 64 w 96"/>
                <a:gd name="T53" fmla="*/ 32 h 96"/>
                <a:gd name="T54" fmla="*/ 88 w 96"/>
                <a:gd name="T55" fmla="*/ 92 h 96"/>
                <a:gd name="T56" fmla="*/ 92 w 96"/>
                <a:gd name="T57" fmla="*/ 92 h 96"/>
                <a:gd name="T58" fmla="*/ 92 w 96"/>
                <a:gd name="T59" fmla="*/ 88 h 96"/>
                <a:gd name="T60" fmla="*/ 92 w 96"/>
                <a:gd name="T61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96">
                  <a:moveTo>
                    <a:pt x="92" y="92"/>
                  </a:moveTo>
                  <a:cubicBezTo>
                    <a:pt x="96" y="92"/>
                    <a:pt x="96" y="92"/>
                    <a:pt x="96" y="92"/>
                  </a:cubicBezTo>
                  <a:cubicBezTo>
                    <a:pt x="96" y="41"/>
                    <a:pt x="55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1" y="75"/>
                    <a:pt x="1" y="76"/>
                  </a:cubicBezTo>
                  <a:cubicBezTo>
                    <a:pt x="2" y="76"/>
                    <a:pt x="3" y="77"/>
                    <a:pt x="4" y="77"/>
                  </a:cubicBezTo>
                  <a:cubicBezTo>
                    <a:pt x="8" y="77"/>
                    <a:pt x="12" y="78"/>
                    <a:pt x="15" y="81"/>
                  </a:cubicBezTo>
                  <a:cubicBezTo>
                    <a:pt x="18" y="84"/>
                    <a:pt x="19" y="88"/>
                    <a:pt x="19" y="92"/>
                  </a:cubicBezTo>
                  <a:cubicBezTo>
                    <a:pt x="19" y="93"/>
                    <a:pt x="20" y="94"/>
                    <a:pt x="20" y="95"/>
                  </a:cubicBezTo>
                  <a:cubicBezTo>
                    <a:pt x="21" y="95"/>
                    <a:pt x="22" y="96"/>
                    <a:pt x="23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6"/>
                    <a:pt x="94" y="95"/>
                    <a:pt x="95" y="95"/>
                  </a:cubicBezTo>
                  <a:cubicBezTo>
                    <a:pt x="96" y="94"/>
                    <a:pt x="96" y="93"/>
                    <a:pt x="96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7" y="79"/>
                    <a:pt x="17" y="69"/>
                    <a:pt x="4" y="69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7" y="8"/>
                    <a:pt x="48" y="17"/>
                    <a:pt x="64" y="32"/>
                  </a:cubicBezTo>
                  <a:cubicBezTo>
                    <a:pt x="79" y="48"/>
                    <a:pt x="88" y="69"/>
                    <a:pt x="88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88"/>
                    <a:pt x="92" y="88"/>
                    <a:pt x="92" y="88"/>
                  </a:cubicBezTo>
                  <a:lnTo>
                    <a:pt x="9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</p:grpSp>
      <p:sp>
        <p:nvSpPr>
          <p:cNvPr id="47" name="矩形 46"/>
          <p:cNvSpPr/>
          <p:nvPr/>
        </p:nvSpPr>
        <p:spPr>
          <a:xfrm>
            <a:off x="4698036" y="4005988"/>
            <a:ext cx="2749897" cy="99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사이즈에 대한 다양성이 아닌 디자인의 다양성으로서</a:t>
            </a:r>
            <a:endParaRPr lang="en-US" altLang="ko-KR" sz="1465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algn="ctr"/>
            <a:r>
              <a:rPr lang="ko-KR" altLang="en-US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같은 로고지만</a:t>
            </a:r>
            <a:r>
              <a:rPr lang="en-US" altLang="ko-KR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마케팅적 활용이 가능하도록 제작</a:t>
            </a:r>
            <a:endParaRPr lang="zh-CN" altLang="en-US" sz="1465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04952" y="3695053"/>
            <a:ext cx="23072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65" dirty="0">
                <a:latin typeface="Rix고딕 M" panose="02020603020101020101" pitchFamily="18" charset="-127"/>
                <a:ea typeface="Rix고딕 M" panose="02020603020101020101" pitchFamily="18" charset="-127"/>
              </a:rPr>
              <a:t>다양화</a:t>
            </a:r>
            <a:endParaRPr lang="zh-CN" altLang="en-US" sz="1865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925297" y="3561740"/>
            <a:ext cx="2958305" cy="768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특정 상황이나 필요에 따라</a:t>
            </a:r>
            <a:endParaRPr lang="en-US" altLang="ko-KR" sz="1465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algn="ctr"/>
            <a:r>
              <a:rPr lang="ko-KR" altLang="en-US" sz="1465" dirty="0">
                <a:latin typeface="Rix고딕 L" panose="02020603020101020101" pitchFamily="18" charset="-127"/>
                <a:ea typeface="Rix고딕 L" panose="02020603020101020101" pitchFamily="18" charset="-127"/>
              </a:rPr>
              <a:t>자유롭게 변화하는 디자인 기본적인 틀만 유지한체 무한한 변형 가능</a:t>
            </a:r>
            <a:endParaRPr lang="zh-CN" altLang="en-US" sz="1465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288743" y="3250805"/>
            <a:ext cx="230729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65" dirty="0">
                <a:latin typeface="Rix고딕 M" panose="02020603020101020101" pitchFamily="18" charset="-127"/>
                <a:ea typeface="Rix고딕 M" panose="02020603020101020101" pitchFamily="18" charset="-127"/>
              </a:rPr>
              <a:t>생동감</a:t>
            </a:r>
            <a:endParaRPr lang="zh-CN" altLang="en-US" sz="1865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grpSp>
        <p:nvGrpSpPr>
          <p:cNvPr id="56" name="组合 69">
            <a:extLst>
              <a:ext uri="{FF2B5EF4-FFF2-40B4-BE49-F238E27FC236}">
                <a16:creationId xmlns:a16="http://schemas.microsoft.com/office/drawing/2014/main" id="{2C3B84E8-5514-40FF-A9F5-EE8ECB0118AF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57" name="图文框 70">
              <a:extLst>
                <a:ext uri="{FF2B5EF4-FFF2-40B4-BE49-F238E27FC236}">
                  <a16:creationId xmlns:a16="http://schemas.microsoft.com/office/drawing/2014/main" id="{F890458B-9BAD-4775-9FC4-8D4E7A4ACC16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图片 71">
              <a:extLst>
                <a:ext uri="{FF2B5EF4-FFF2-40B4-BE49-F238E27FC236}">
                  <a16:creationId xmlns:a16="http://schemas.microsoft.com/office/drawing/2014/main" id="{3D8EE1CC-E2F0-4B92-A69C-BE16B2803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9" name="文本框 72">
              <a:extLst>
                <a:ext uri="{FF2B5EF4-FFF2-40B4-BE49-F238E27FC236}">
                  <a16:creationId xmlns:a16="http://schemas.microsoft.com/office/drawing/2014/main" id="{11AB5DFB-58B6-4A3F-9083-D3A47EBAF2FE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03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0" name="文本框 73">
              <a:extLst>
                <a:ext uri="{FF2B5EF4-FFF2-40B4-BE49-F238E27FC236}">
                  <a16:creationId xmlns:a16="http://schemas.microsoft.com/office/drawing/2014/main" id="{6188A43E-5434-4ECB-9719-345C2A1CAE75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Sketch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39349" y="1773565"/>
            <a:ext cx="2400000" cy="2400000"/>
          </a:xfrm>
          <a:prstGeom prst="ellipse">
            <a:avLst/>
          </a:prstGeom>
          <a:solidFill>
            <a:srgbClr val="FA9A8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1" name="椭圆 70"/>
          <p:cNvSpPr/>
          <p:nvPr/>
        </p:nvSpPr>
        <p:spPr>
          <a:xfrm>
            <a:off x="4175787" y="3044957"/>
            <a:ext cx="2112000" cy="2112000"/>
          </a:xfrm>
          <a:prstGeom prst="ellipse">
            <a:avLst/>
          </a:prstGeom>
          <a:solidFill>
            <a:srgbClr val="F9671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椭圆 71"/>
          <p:cNvSpPr/>
          <p:nvPr/>
        </p:nvSpPr>
        <p:spPr>
          <a:xfrm>
            <a:off x="5519936" y="1293245"/>
            <a:ext cx="2112000" cy="2112000"/>
          </a:xfrm>
          <a:prstGeom prst="ellipse">
            <a:avLst/>
          </a:prstGeom>
          <a:solidFill>
            <a:srgbClr val="CE5B7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3" name="椭圆 72"/>
          <p:cNvSpPr/>
          <p:nvPr/>
        </p:nvSpPr>
        <p:spPr>
          <a:xfrm>
            <a:off x="6703395" y="3525277"/>
            <a:ext cx="2400000" cy="2400000"/>
          </a:xfrm>
          <a:prstGeom prst="ellipse">
            <a:avLst/>
          </a:prstGeom>
          <a:solidFill>
            <a:srgbClr val="797B3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4" name="椭圆 73"/>
          <p:cNvSpPr/>
          <p:nvPr/>
        </p:nvSpPr>
        <p:spPr>
          <a:xfrm>
            <a:off x="1775520" y="3914795"/>
            <a:ext cx="1920000" cy="1920000"/>
          </a:xfrm>
          <a:prstGeom prst="ellipse">
            <a:avLst/>
          </a:prstGeom>
          <a:solidFill>
            <a:srgbClr val="2A4B7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5" name="椭圆 74"/>
          <p:cNvSpPr/>
          <p:nvPr/>
        </p:nvSpPr>
        <p:spPr>
          <a:xfrm>
            <a:off x="2783701" y="2239695"/>
            <a:ext cx="1584000" cy="1584000"/>
          </a:xfrm>
          <a:prstGeom prst="ellipse">
            <a:avLst/>
          </a:prstGeom>
          <a:solidFill>
            <a:srgbClr val="57728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6" name="椭圆 75"/>
          <p:cNvSpPr/>
          <p:nvPr/>
        </p:nvSpPr>
        <p:spPr>
          <a:xfrm>
            <a:off x="7728181" y="1677288"/>
            <a:ext cx="1776000" cy="1776000"/>
          </a:xfrm>
          <a:prstGeom prst="ellipse">
            <a:avLst/>
          </a:prstGeom>
          <a:solidFill>
            <a:srgbClr val="772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7" name="椭圆 76"/>
          <p:cNvSpPr/>
          <p:nvPr/>
        </p:nvSpPr>
        <p:spPr>
          <a:xfrm>
            <a:off x="9648395" y="1389256"/>
            <a:ext cx="2112000" cy="2112000"/>
          </a:xfrm>
          <a:prstGeom prst="ellipse">
            <a:avLst/>
          </a:prstGeom>
          <a:solidFill>
            <a:srgbClr val="F3E0B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8" name="椭圆 77"/>
          <p:cNvSpPr/>
          <p:nvPr/>
        </p:nvSpPr>
        <p:spPr>
          <a:xfrm>
            <a:off x="9360565" y="3981544"/>
            <a:ext cx="1824000" cy="1824000"/>
          </a:xfrm>
          <a:prstGeom prst="ellipse">
            <a:avLst/>
          </a:prstGeom>
          <a:solidFill>
            <a:srgbClr val="264E3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3599787" y="1604861"/>
            <a:ext cx="576000" cy="576000"/>
          </a:xfrm>
          <a:prstGeom prst="ellipse">
            <a:avLst/>
          </a:prstGeom>
          <a:solidFill>
            <a:srgbClr val="F5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" name="椭圆 79"/>
          <p:cNvSpPr/>
          <p:nvPr/>
        </p:nvSpPr>
        <p:spPr>
          <a:xfrm>
            <a:off x="4223925" y="1629416"/>
            <a:ext cx="1200000" cy="1200000"/>
          </a:xfrm>
          <a:prstGeom prst="ellipse">
            <a:avLst/>
          </a:prstGeom>
          <a:solidFill>
            <a:srgbClr val="5A3E3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2" name="椭圆 81"/>
          <p:cNvSpPr/>
          <p:nvPr/>
        </p:nvSpPr>
        <p:spPr>
          <a:xfrm>
            <a:off x="2519360" y="1917245"/>
            <a:ext cx="432000" cy="432000"/>
          </a:xfrm>
          <a:prstGeom prst="ellipse">
            <a:avLst/>
          </a:prstGeom>
          <a:solidFill>
            <a:srgbClr val="9B1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3" name="椭圆 82"/>
          <p:cNvSpPr/>
          <p:nvPr/>
        </p:nvSpPr>
        <p:spPr>
          <a:xfrm>
            <a:off x="2499180" y="3525011"/>
            <a:ext cx="336000" cy="336000"/>
          </a:xfrm>
          <a:prstGeom prst="ellipse">
            <a:avLst/>
          </a:prstGeom>
          <a:solidFill>
            <a:srgbClr val="9B1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4" name="椭圆 83"/>
          <p:cNvSpPr/>
          <p:nvPr/>
        </p:nvSpPr>
        <p:spPr>
          <a:xfrm>
            <a:off x="1279593" y="4279776"/>
            <a:ext cx="432000" cy="432000"/>
          </a:xfrm>
          <a:prstGeom prst="ellipse">
            <a:avLst/>
          </a:prstGeom>
          <a:solidFill>
            <a:srgbClr val="935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5" name="椭圆 84"/>
          <p:cNvSpPr/>
          <p:nvPr/>
        </p:nvSpPr>
        <p:spPr>
          <a:xfrm>
            <a:off x="3551717" y="3896789"/>
            <a:ext cx="528000" cy="528000"/>
          </a:xfrm>
          <a:prstGeom prst="ellipse">
            <a:avLst/>
          </a:prstGeom>
          <a:solidFill>
            <a:srgbClr val="2A2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6" name="椭圆 85"/>
          <p:cNvSpPr/>
          <p:nvPr/>
        </p:nvSpPr>
        <p:spPr>
          <a:xfrm>
            <a:off x="3790845" y="4918063"/>
            <a:ext cx="816000" cy="816000"/>
          </a:xfrm>
          <a:prstGeom prst="ellipse">
            <a:avLst/>
          </a:prstGeom>
          <a:solidFill>
            <a:srgbClr val="2A2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8" name="椭圆 87"/>
          <p:cNvSpPr/>
          <p:nvPr/>
        </p:nvSpPr>
        <p:spPr>
          <a:xfrm>
            <a:off x="7440021" y="3029185"/>
            <a:ext cx="336000" cy="336000"/>
          </a:xfrm>
          <a:prstGeom prst="ellipse">
            <a:avLst/>
          </a:prstGeom>
          <a:solidFill>
            <a:srgbClr val="F5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9" name="椭圆 88"/>
          <p:cNvSpPr/>
          <p:nvPr/>
        </p:nvSpPr>
        <p:spPr>
          <a:xfrm>
            <a:off x="9504405" y="2948947"/>
            <a:ext cx="240000" cy="240000"/>
          </a:xfrm>
          <a:prstGeom prst="ellipse">
            <a:avLst/>
          </a:prstGeom>
          <a:solidFill>
            <a:srgbClr val="935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1" name="椭圆 90"/>
          <p:cNvSpPr/>
          <p:nvPr/>
        </p:nvSpPr>
        <p:spPr>
          <a:xfrm>
            <a:off x="8976085" y="3332989"/>
            <a:ext cx="864000" cy="864000"/>
          </a:xfrm>
          <a:prstGeom prst="ellipse">
            <a:avLst/>
          </a:prstGeom>
          <a:solidFill>
            <a:srgbClr val="2A2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2" name="椭圆 91"/>
          <p:cNvSpPr/>
          <p:nvPr/>
        </p:nvSpPr>
        <p:spPr>
          <a:xfrm>
            <a:off x="10791944" y="3488789"/>
            <a:ext cx="816000" cy="816000"/>
          </a:xfrm>
          <a:prstGeom prst="ellipse">
            <a:avLst/>
          </a:prstGeom>
          <a:solidFill>
            <a:srgbClr val="2A2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5" name="椭圆 94"/>
          <p:cNvSpPr/>
          <p:nvPr/>
        </p:nvSpPr>
        <p:spPr>
          <a:xfrm>
            <a:off x="10197435" y="3573400"/>
            <a:ext cx="336000" cy="336000"/>
          </a:xfrm>
          <a:prstGeom prst="ellipse">
            <a:avLst/>
          </a:prstGeom>
          <a:solidFill>
            <a:srgbClr val="F5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6" name="椭圆 95"/>
          <p:cNvSpPr/>
          <p:nvPr/>
        </p:nvSpPr>
        <p:spPr>
          <a:xfrm>
            <a:off x="6427716" y="3728789"/>
            <a:ext cx="336000" cy="336000"/>
          </a:xfrm>
          <a:prstGeom prst="ellipse">
            <a:avLst/>
          </a:prstGeom>
          <a:solidFill>
            <a:srgbClr val="9B1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0" name="椭圆 99"/>
          <p:cNvSpPr/>
          <p:nvPr/>
        </p:nvSpPr>
        <p:spPr>
          <a:xfrm>
            <a:off x="6119856" y="4606052"/>
            <a:ext cx="528000" cy="528000"/>
          </a:xfrm>
          <a:prstGeom prst="ellipse">
            <a:avLst/>
          </a:prstGeom>
          <a:solidFill>
            <a:srgbClr val="935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0" name="组合 69">
            <a:extLst>
              <a:ext uri="{FF2B5EF4-FFF2-40B4-BE49-F238E27FC236}">
                <a16:creationId xmlns:a16="http://schemas.microsoft.com/office/drawing/2014/main" id="{D8009140-D66A-4A5E-8761-5CA778864F12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31" name="图文框 70">
              <a:extLst>
                <a:ext uri="{FF2B5EF4-FFF2-40B4-BE49-F238E27FC236}">
                  <a16:creationId xmlns:a16="http://schemas.microsoft.com/office/drawing/2014/main" id="{41D6E477-B443-4508-9E15-C485395AB93A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2" name="图片 71">
              <a:extLst>
                <a:ext uri="{FF2B5EF4-FFF2-40B4-BE49-F238E27FC236}">
                  <a16:creationId xmlns:a16="http://schemas.microsoft.com/office/drawing/2014/main" id="{817DE6BF-EE29-4065-B05A-BB16CFEC4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3" name="文本框 72">
              <a:extLst>
                <a:ext uri="{FF2B5EF4-FFF2-40B4-BE49-F238E27FC236}">
                  <a16:creationId xmlns:a16="http://schemas.microsoft.com/office/drawing/2014/main" id="{FB9CCAD0-6205-437D-8AD5-D33213A9E567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03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4" name="文本框 73">
              <a:extLst>
                <a:ext uri="{FF2B5EF4-FFF2-40B4-BE49-F238E27FC236}">
                  <a16:creationId xmlns:a16="http://schemas.microsoft.com/office/drawing/2014/main" id="{4071079A-E104-4A83-8BAC-ABA5EB28B673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Sketch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93" y="190222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521061" y="1548367"/>
            <a:ext cx="3966765" cy="3519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5931" y="2377002"/>
            <a:ext cx="4565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latin typeface="Impact" panose="020B0806030902050204" pitchFamily="34" charset="0"/>
              </a:rPr>
              <a:t>PART 04</a:t>
            </a:r>
            <a:endParaRPr lang="zh-CN" altLang="en-US" sz="9600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5930" y="4024701"/>
            <a:ext cx="44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시안</a:t>
            </a:r>
            <a:endParaRPr lang="zh-CN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655765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69">
            <a:extLst>
              <a:ext uri="{FF2B5EF4-FFF2-40B4-BE49-F238E27FC236}">
                <a16:creationId xmlns:a16="http://schemas.microsoft.com/office/drawing/2014/main" id="{2C3B84E8-5514-40FF-A9F5-EE8ECB0118AF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57" name="图文框 70">
              <a:extLst>
                <a:ext uri="{FF2B5EF4-FFF2-40B4-BE49-F238E27FC236}">
                  <a16:creationId xmlns:a16="http://schemas.microsoft.com/office/drawing/2014/main" id="{F890458B-9BAD-4775-9FC4-8D4E7A4ACC16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图片 71">
              <a:extLst>
                <a:ext uri="{FF2B5EF4-FFF2-40B4-BE49-F238E27FC236}">
                  <a16:creationId xmlns:a16="http://schemas.microsoft.com/office/drawing/2014/main" id="{3D8EE1CC-E2F0-4B92-A69C-BE16B2803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9" name="文本框 72">
              <a:extLst>
                <a:ext uri="{FF2B5EF4-FFF2-40B4-BE49-F238E27FC236}">
                  <a16:creationId xmlns:a16="http://schemas.microsoft.com/office/drawing/2014/main" id="{11AB5DFB-58B6-4A3F-9083-D3A47EBAF2FE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04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0" name="文本框 73">
              <a:extLst>
                <a:ext uri="{FF2B5EF4-FFF2-40B4-BE49-F238E27FC236}">
                  <a16:creationId xmlns:a16="http://schemas.microsoft.com/office/drawing/2014/main" id="{6188A43E-5434-4ECB-9719-345C2A1CAE75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Draft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A1659AD-4860-4309-BF4B-D7F755E87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6" y="1167125"/>
            <a:ext cx="7885447" cy="552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49619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文框 6"/>
          <p:cNvSpPr/>
          <p:nvPr/>
        </p:nvSpPr>
        <p:spPr>
          <a:xfrm>
            <a:off x="3768011" y="1181869"/>
            <a:ext cx="4650475" cy="4650475"/>
          </a:xfrm>
          <a:prstGeom prst="frame">
            <a:avLst>
              <a:gd name="adj1" fmla="val 24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1624347" y="-1129249"/>
            <a:ext cx="6791780" cy="84940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14356" y="2613313"/>
            <a:ext cx="4357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Rix고딕 B" panose="02020603020101020101" pitchFamily="18" charset="-127"/>
                <a:ea typeface="Rix고딕 B" panose="02020603020101020101" pitchFamily="18" charset="-127"/>
              </a:rPr>
              <a:t>THANKS</a:t>
            </a:r>
            <a:endParaRPr lang="zh-CN" altLang="en-US" sz="96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4069">
            <a:off x="9232802" y="4104149"/>
            <a:ext cx="1950088" cy="18998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041">
            <a:off x="7530864" y="3142331"/>
            <a:ext cx="3123449" cy="277112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37916" y="4020237"/>
            <a:ext cx="1716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494752" y="4972973"/>
            <a:ext cx="309880" cy="37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93" y="190222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521061" y="1548367"/>
            <a:ext cx="3966765" cy="3519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5931" y="2377002"/>
            <a:ext cx="4565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latin typeface="Impact" panose="020B0806030902050204" pitchFamily="34" charset="0"/>
              </a:rPr>
              <a:t>PART 01</a:t>
            </a:r>
            <a:endParaRPr lang="zh-CN" altLang="en-US" sz="9600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5930" y="4024701"/>
            <a:ext cx="44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컨셉도출</a:t>
            </a:r>
            <a:endParaRPr lang="zh-CN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28999"/>
            <a:ext cx="6096000" cy="342674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7090" y="0"/>
            <a:ext cx="6375648" cy="3429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46053" y="2258"/>
            <a:ext cx="3745948" cy="3426742"/>
          </a:xfrm>
          <a:prstGeom prst="rect">
            <a:avLst/>
          </a:prstGeom>
          <a:blipFill dpi="0" rotWithShape="1">
            <a:blip r:embed="rId5"/>
            <a:srcRect/>
            <a:stretch>
              <a:fillRect l="-10000" t="-1000" r="-6000" b="-2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08000" y="3429000"/>
            <a:ext cx="3384000" cy="342674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0" r="-821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99989" y="3426742"/>
            <a:ext cx="2822384" cy="3429000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190515" y="3988999"/>
            <a:ext cx="2475503" cy="2267346"/>
            <a:chOff x="1210025" y="4196872"/>
            <a:chExt cx="2110402" cy="2267346"/>
          </a:xfrm>
        </p:grpSpPr>
        <p:sp>
          <p:nvSpPr>
            <p:cNvPr id="9" name="TextBox 32"/>
            <p:cNvSpPr txBox="1"/>
            <p:nvPr/>
          </p:nvSpPr>
          <p:spPr>
            <a:xfrm>
              <a:off x="1210025" y="4547988"/>
              <a:ext cx="2110402" cy="19162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Data is Asset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이라는 가치 아래서 데이터에 대한 기존의 모든 고정관념을 불식하여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, 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진정한 고객 중심의 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IT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서비스를 실현하고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, 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방대한 양의 </a:t>
              </a:r>
              <a:r>
                <a:rPr lang="ko-KR" altLang="en-US" sz="1000" dirty="0" err="1">
                  <a:latin typeface="Rix고딕 L" panose="02020603020101020101" pitchFamily="18" charset="-127"/>
                  <a:ea typeface="Rix고딕 L" panose="02020603020101020101" pitchFamily="18" charset="-127"/>
                </a:rPr>
                <a:t>데이터뿐만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 아니라 정보를 수집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, 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저장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, 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관리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, 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그리고 분석 및 활용하는 기술로 데이터 혁신을 주도하고 있습니다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.</a:t>
              </a:r>
              <a:endParaRPr lang="en-US" altLang="zh-CN" sz="1000" dirty="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13580" y="4196872"/>
              <a:ext cx="1983551" cy="379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65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방향성</a:t>
              </a:r>
              <a:endParaRPr lang="en-US" altLang="zh-CN" sz="1865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0" y="0"/>
            <a:ext cx="3339264" cy="3429000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153" y="427286"/>
            <a:ext cx="2928432" cy="1880106"/>
            <a:chOff x="1210024" y="4196872"/>
            <a:chExt cx="2726083" cy="1880106"/>
          </a:xfrm>
        </p:grpSpPr>
        <p:sp>
          <p:nvSpPr>
            <p:cNvPr id="13" name="TextBox 32"/>
            <p:cNvSpPr txBox="1"/>
            <p:nvPr/>
          </p:nvSpPr>
          <p:spPr>
            <a:xfrm>
              <a:off x="1210024" y="4622413"/>
              <a:ext cx="2726083" cy="14545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2005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년 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7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월에 설립 이래 기업 성과관리 시스템 구축에 집중한 전문 기업으로서 축적된 경험과 우수한 기술인력을 바탕으로 </a:t>
              </a:r>
              <a:r>
                <a:rPr lang="ko-KR" altLang="en-US" sz="1000" dirty="0" err="1">
                  <a:latin typeface="Rix고딕 L" panose="02020603020101020101" pitchFamily="18" charset="-127"/>
                  <a:ea typeface="Rix고딕 L" panose="02020603020101020101" pitchFamily="18" charset="-127"/>
                </a:rPr>
                <a:t>데이터웨어하우스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 및  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ETL, BA, 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데이터 품질관리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, </a:t>
              </a:r>
              <a:r>
                <a:rPr lang="ko-KR" altLang="en-US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빅데이터 시스템 구축 컨설팅 경험을 확보한 신뢰할 수 있는 전문 기업 입니다</a:t>
              </a:r>
              <a:r>
                <a:rPr lang="en-US" altLang="ko-KR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.</a:t>
              </a:r>
              <a:r>
                <a:rPr lang="en-US" altLang="zh-CN" sz="1000" dirty="0">
                  <a:latin typeface="Rix고딕 L" panose="02020603020101020101" pitchFamily="18" charset="-127"/>
                  <a:ea typeface="Rix고딕 L" panose="02020603020101020101" pitchFamily="18" charset="-127"/>
                </a:rPr>
                <a:t> 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213580" y="4196872"/>
              <a:ext cx="1983551" cy="379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65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브랜드</a:t>
              </a:r>
              <a:endParaRPr lang="en-US" altLang="zh-CN" sz="1865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80486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92321" y="1604798"/>
            <a:ext cx="7405151" cy="1182009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9050">
            <a:noFill/>
          </a:ln>
        </p:spPr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58007" y="1796819"/>
            <a:ext cx="6490935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축적된 경험과 전문성 그리고 기본에 충실한 우수 인력이 있습니다</a:t>
            </a:r>
            <a:r>
              <a: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소중한 가치에 대해 끊임없이 고민하고 연구합니다</a:t>
            </a:r>
            <a:r>
              <a: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9379" y="3062610"/>
            <a:ext cx="6308092" cy="1182009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9050">
            <a:noFill/>
          </a:ln>
        </p:spPr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5066" y="3254629"/>
            <a:ext cx="5393876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고객과의 깊은 교감과 소통을 통해 좋은 파트너쉽을 이룹니다</a:t>
            </a:r>
            <a:r>
              <a: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걸어가는 길을 함께 동행하며 지속적으로 </a:t>
            </a:r>
            <a:r>
              <a:rPr lang="ko-KR" altLang="en-US" sz="1400" dirty="0" err="1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케어합니다</a:t>
            </a:r>
            <a:r>
              <a: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60947" y="4520421"/>
            <a:ext cx="8136524" cy="1182009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9050">
            <a:noFill/>
          </a:ln>
        </p:spPr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09477" y="4712441"/>
            <a:ext cx="7039464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다양한 연구와 트렌드에 맞춰 사용자의 니즈를 선도해 나가고 있습니다</a:t>
            </a:r>
            <a:r>
              <a: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고객의 미래와 함께하는 </a:t>
            </a:r>
            <a:r>
              <a:rPr lang="ko-KR" altLang="en-US" sz="1400" dirty="0" err="1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씨앤텍시스템즈</a:t>
            </a:r>
            <a:endParaRPr lang="zh-CN" altLang="en-US" sz="14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1550" y="1407412"/>
            <a:ext cx="93006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zh-CN" altLang="en-US" sz="9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18123" y="2875242"/>
            <a:ext cx="93006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zh-CN" altLang="en-US" sz="9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89690" y="4317172"/>
            <a:ext cx="93006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zh-CN" altLang="en-US" sz="9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2" name="组合 69">
            <a:extLst>
              <a:ext uri="{FF2B5EF4-FFF2-40B4-BE49-F238E27FC236}">
                <a16:creationId xmlns:a16="http://schemas.microsoft.com/office/drawing/2014/main" id="{518C41EA-710C-4928-A7FD-0492369C6F84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23" name="图文框 70">
              <a:extLst>
                <a:ext uri="{FF2B5EF4-FFF2-40B4-BE49-F238E27FC236}">
                  <a16:creationId xmlns:a16="http://schemas.microsoft.com/office/drawing/2014/main" id="{CCD159C2-1DEB-4080-A474-F5FE1AEFC4A9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4" name="图片 71">
              <a:extLst>
                <a:ext uri="{FF2B5EF4-FFF2-40B4-BE49-F238E27FC236}">
                  <a16:creationId xmlns:a16="http://schemas.microsoft.com/office/drawing/2014/main" id="{125AA7B0-5319-4B8B-80BA-E171EC761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25" name="文本框 72">
              <a:extLst>
                <a:ext uri="{FF2B5EF4-FFF2-40B4-BE49-F238E27FC236}">
                  <a16:creationId xmlns:a16="http://schemas.microsoft.com/office/drawing/2014/main" id="{3AE7715D-1187-4670-A47F-991790EF0147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01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6" name="文本框 73">
              <a:extLst>
                <a:ext uri="{FF2B5EF4-FFF2-40B4-BE49-F238E27FC236}">
                  <a16:creationId xmlns:a16="http://schemas.microsoft.com/office/drawing/2014/main" id="{34F7BFC4-A774-4663-B4EC-56EC0EA4A821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Concept Generation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576819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4280949" y="3858566"/>
            <a:ext cx="2862016" cy="3015093"/>
          </a:xfrm>
          <a:custGeom>
            <a:avLst/>
            <a:gdLst>
              <a:gd name="connsiteX0" fmla="*/ 963827 w 2131541"/>
              <a:gd name="connsiteY0" fmla="*/ 2255108 h 2261287"/>
              <a:gd name="connsiteX1" fmla="*/ 957649 w 2131541"/>
              <a:gd name="connsiteY1" fmla="*/ 2075935 h 2261287"/>
              <a:gd name="connsiteX2" fmla="*/ 537519 w 2131541"/>
              <a:gd name="connsiteY2" fmla="*/ 1674341 h 2261287"/>
              <a:gd name="connsiteX3" fmla="*/ 0 w 2131541"/>
              <a:gd name="connsiteY3" fmla="*/ 1383957 h 2261287"/>
              <a:gd name="connsiteX4" fmla="*/ 518984 w 2131541"/>
              <a:gd name="connsiteY4" fmla="*/ 1340708 h 2261287"/>
              <a:gd name="connsiteX5" fmla="*/ 815546 w 2131541"/>
              <a:gd name="connsiteY5" fmla="*/ 1081216 h 2261287"/>
              <a:gd name="connsiteX6" fmla="*/ 611660 w 2131541"/>
              <a:gd name="connsiteY6" fmla="*/ 129746 h 2261287"/>
              <a:gd name="connsiteX7" fmla="*/ 1044146 w 2131541"/>
              <a:gd name="connsiteY7" fmla="*/ 908222 h 2261287"/>
              <a:gd name="connsiteX8" fmla="*/ 1161536 w 2131541"/>
              <a:gd name="connsiteY8" fmla="*/ 0 h 2261287"/>
              <a:gd name="connsiteX9" fmla="*/ 1315995 w 2131541"/>
              <a:gd name="connsiteY9" fmla="*/ 914400 h 2261287"/>
              <a:gd name="connsiteX10" fmla="*/ 1723768 w 2131541"/>
              <a:gd name="connsiteY10" fmla="*/ 160638 h 2261287"/>
              <a:gd name="connsiteX11" fmla="*/ 1668163 w 2131541"/>
              <a:gd name="connsiteY11" fmla="*/ 191530 h 2261287"/>
              <a:gd name="connsiteX12" fmla="*/ 1600200 w 2131541"/>
              <a:gd name="connsiteY12" fmla="*/ 1056503 h 2261287"/>
              <a:gd name="connsiteX13" fmla="*/ 2131541 w 2131541"/>
              <a:gd name="connsiteY13" fmla="*/ 518984 h 2261287"/>
              <a:gd name="connsiteX14" fmla="*/ 1810265 w 2131541"/>
              <a:gd name="connsiteY14" fmla="*/ 1248033 h 2261287"/>
              <a:gd name="connsiteX15" fmla="*/ 1594022 w 2131541"/>
              <a:gd name="connsiteY15" fmla="*/ 2100649 h 2261287"/>
              <a:gd name="connsiteX16" fmla="*/ 1606379 w 2131541"/>
              <a:gd name="connsiteY16" fmla="*/ 2261287 h 2261287"/>
              <a:gd name="connsiteX17" fmla="*/ 963827 w 2131541"/>
              <a:gd name="connsiteY17" fmla="*/ 2255108 h 2261287"/>
              <a:gd name="connsiteX0-1" fmla="*/ 963827 w 2131541"/>
              <a:gd name="connsiteY0-2" fmla="*/ 2255108 h 2261287"/>
              <a:gd name="connsiteX1-3" fmla="*/ 957649 w 2131541"/>
              <a:gd name="connsiteY1-4" fmla="*/ 2075935 h 2261287"/>
              <a:gd name="connsiteX2-5" fmla="*/ 537519 w 2131541"/>
              <a:gd name="connsiteY2-6" fmla="*/ 1674341 h 2261287"/>
              <a:gd name="connsiteX3-7" fmla="*/ 0 w 2131541"/>
              <a:gd name="connsiteY3-8" fmla="*/ 1383957 h 2261287"/>
              <a:gd name="connsiteX4-9" fmla="*/ 518984 w 2131541"/>
              <a:gd name="connsiteY4-10" fmla="*/ 1340708 h 2261287"/>
              <a:gd name="connsiteX5-11" fmla="*/ 815546 w 2131541"/>
              <a:gd name="connsiteY5-12" fmla="*/ 1081216 h 2261287"/>
              <a:gd name="connsiteX6-13" fmla="*/ 611660 w 2131541"/>
              <a:gd name="connsiteY6-14" fmla="*/ 129746 h 2261287"/>
              <a:gd name="connsiteX7-15" fmla="*/ 1044146 w 2131541"/>
              <a:gd name="connsiteY7-16" fmla="*/ 908222 h 2261287"/>
              <a:gd name="connsiteX8-17" fmla="*/ 1161536 w 2131541"/>
              <a:gd name="connsiteY8-18" fmla="*/ 0 h 2261287"/>
              <a:gd name="connsiteX9-19" fmla="*/ 1315995 w 2131541"/>
              <a:gd name="connsiteY9-20" fmla="*/ 914400 h 2261287"/>
              <a:gd name="connsiteX10-21" fmla="*/ 1723768 w 2131541"/>
              <a:gd name="connsiteY10-22" fmla="*/ 160638 h 2261287"/>
              <a:gd name="connsiteX11-23" fmla="*/ 1668163 w 2131541"/>
              <a:gd name="connsiteY11-24" fmla="*/ 191530 h 2261287"/>
              <a:gd name="connsiteX12-25" fmla="*/ 1600200 w 2131541"/>
              <a:gd name="connsiteY12-26" fmla="*/ 1056503 h 2261287"/>
              <a:gd name="connsiteX13-27" fmla="*/ 2131541 w 2131541"/>
              <a:gd name="connsiteY13-28" fmla="*/ 518984 h 2261287"/>
              <a:gd name="connsiteX14-29" fmla="*/ 1810265 w 2131541"/>
              <a:gd name="connsiteY14-30" fmla="*/ 1248033 h 2261287"/>
              <a:gd name="connsiteX15-31" fmla="*/ 1594022 w 2131541"/>
              <a:gd name="connsiteY15-32" fmla="*/ 2100649 h 2261287"/>
              <a:gd name="connsiteX16-33" fmla="*/ 1606379 w 2131541"/>
              <a:gd name="connsiteY16-34" fmla="*/ 2261287 h 2261287"/>
              <a:gd name="connsiteX17-35" fmla="*/ 963827 w 2131541"/>
              <a:gd name="connsiteY17-36" fmla="*/ 2255108 h 2261287"/>
              <a:gd name="connsiteX0-37" fmla="*/ 963827 w 2131541"/>
              <a:gd name="connsiteY0-38" fmla="*/ 2255108 h 2261287"/>
              <a:gd name="connsiteX1-39" fmla="*/ 957649 w 2131541"/>
              <a:gd name="connsiteY1-40" fmla="*/ 2075935 h 2261287"/>
              <a:gd name="connsiteX2-41" fmla="*/ 537519 w 2131541"/>
              <a:gd name="connsiteY2-42" fmla="*/ 1674341 h 2261287"/>
              <a:gd name="connsiteX3-43" fmla="*/ 0 w 2131541"/>
              <a:gd name="connsiteY3-44" fmla="*/ 1383957 h 2261287"/>
              <a:gd name="connsiteX4-45" fmla="*/ 518984 w 2131541"/>
              <a:gd name="connsiteY4-46" fmla="*/ 1340708 h 2261287"/>
              <a:gd name="connsiteX5-47" fmla="*/ 815546 w 2131541"/>
              <a:gd name="connsiteY5-48" fmla="*/ 1081216 h 2261287"/>
              <a:gd name="connsiteX6-49" fmla="*/ 611660 w 2131541"/>
              <a:gd name="connsiteY6-50" fmla="*/ 129746 h 2261287"/>
              <a:gd name="connsiteX7-51" fmla="*/ 1044146 w 2131541"/>
              <a:gd name="connsiteY7-52" fmla="*/ 908222 h 2261287"/>
              <a:gd name="connsiteX8-53" fmla="*/ 1161536 w 2131541"/>
              <a:gd name="connsiteY8-54" fmla="*/ 0 h 2261287"/>
              <a:gd name="connsiteX9-55" fmla="*/ 1315995 w 2131541"/>
              <a:gd name="connsiteY9-56" fmla="*/ 914400 h 2261287"/>
              <a:gd name="connsiteX10-57" fmla="*/ 1723768 w 2131541"/>
              <a:gd name="connsiteY10-58" fmla="*/ 160638 h 2261287"/>
              <a:gd name="connsiteX11-59" fmla="*/ 1668163 w 2131541"/>
              <a:gd name="connsiteY11-60" fmla="*/ 191530 h 2261287"/>
              <a:gd name="connsiteX12-61" fmla="*/ 1600200 w 2131541"/>
              <a:gd name="connsiteY12-62" fmla="*/ 1056503 h 2261287"/>
              <a:gd name="connsiteX13-63" fmla="*/ 2131541 w 2131541"/>
              <a:gd name="connsiteY13-64" fmla="*/ 518984 h 2261287"/>
              <a:gd name="connsiteX14-65" fmla="*/ 1810265 w 2131541"/>
              <a:gd name="connsiteY14-66" fmla="*/ 1248033 h 2261287"/>
              <a:gd name="connsiteX15-67" fmla="*/ 1594022 w 2131541"/>
              <a:gd name="connsiteY15-68" fmla="*/ 2100649 h 2261287"/>
              <a:gd name="connsiteX16-69" fmla="*/ 1606379 w 2131541"/>
              <a:gd name="connsiteY16-70" fmla="*/ 2261287 h 2261287"/>
              <a:gd name="connsiteX17-71" fmla="*/ 963827 w 2131541"/>
              <a:gd name="connsiteY17-72" fmla="*/ 2255108 h 2261287"/>
              <a:gd name="connsiteX0-73" fmla="*/ 963827 w 2131541"/>
              <a:gd name="connsiteY0-74" fmla="*/ 2255108 h 2261287"/>
              <a:gd name="connsiteX1-75" fmla="*/ 957649 w 2131541"/>
              <a:gd name="connsiteY1-76" fmla="*/ 2075935 h 2261287"/>
              <a:gd name="connsiteX2-77" fmla="*/ 537519 w 2131541"/>
              <a:gd name="connsiteY2-78" fmla="*/ 1674341 h 2261287"/>
              <a:gd name="connsiteX3-79" fmla="*/ 0 w 2131541"/>
              <a:gd name="connsiteY3-80" fmla="*/ 1383957 h 2261287"/>
              <a:gd name="connsiteX4-81" fmla="*/ 518984 w 2131541"/>
              <a:gd name="connsiteY4-82" fmla="*/ 1340708 h 2261287"/>
              <a:gd name="connsiteX5-83" fmla="*/ 815546 w 2131541"/>
              <a:gd name="connsiteY5-84" fmla="*/ 1081216 h 2261287"/>
              <a:gd name="connsiteX6-85" fmla="*/ 611660 w 2131541"/>
              <a:gd name="connsiteY6-86" fmla="*/ 129746 h 2261287"/>
              <a:gd name="connsiteX7-87" fmla="*/ 1044146 w 2131541"/>
              <a:gd name="connsiteY7-88" fmla="*/ 908222 h 2261287"/>
              <a:gd name="connsiteX8-89" fmla="*/ 1161536 w 2131541"/>
              <a:gd name="connsiteY8-90" fmla="*/ 0 h 2261287"/>
              <a:gd name="connsiteX9-91" fmla="*/ 1315995 w 2131541"/>
              <a:gd name="connsiteY9-92" fmla="*/ 914400 h 2261287"/>
              <a:gd name="connsiteX10-93" fmla="*/ 1723768 w 2131541"/>
              <a:gd name="connsiteY10-94" fmla="*/ 160638 h 2261287"/>
              <a:gd name="connsiteX11-95" fmla="*/ 1668163 w 2131541"/>
              <a:gd name="connsiteY11-96" fmla="*/ 191530 h 2261287"/>
              <a:gd name="connsiteX12-97" fmla="*/ 1600200 w 2131541"/>
              <a:gd name="connsiteY12-98" fmla="*/ 1056503 h 2261287"/>
              <a:gd name="connsiteX13-99" fmla="*/ 2131541 w 2131541"/>
              <a:gd name="connsiteY13-100" fmla="*/ 518984 h 2261287"/>
              <a:gd name="connsiteX14-101" fmla="*/ 1810265 w 2131541"/>
              <a:gd name="connsiteY14-102" fmla="*/ 1248033 h 2261287"/>
              <a:gd name="connsiteX15-103" fmla="*/ 1594022 w 2131541"/>
              <a:gd name="connsiteY15-104" fmla="*/ 2100649 h 2261287"/>
              <a:gd name="connsiteX16-105" fmla="*/ 1606379 w 2131541"/>
              <a:gd name="connsiteY16-106" fmla="*/ 2261287 h 2261287"/>
              <a:gd name="connsiteX17-107" fmla="*/ 963827 w 2131541"/>
              <a:gd name="connsiteY17-108" fmla="*/ 2255108 h 2261287"/>
              <a:gd name="connsiteX0-109" fmla="*/ 963827 w 2131541"/>
              <a:gd name="connsiteY0-110" fmla="*/ 2255108 h 2261287"/>
              <a:gd name="connsiteX1-111" fmla="*/ 957649 w 2131541"/>
              <a:gd name="connsiteY1-112" fmla="*/ 2075935 h 2261287"/>
              <a:gd name="connsiteX2-113" fmla="*/ 537519 w 2131541"/>
              <a:gd name="connsiteY2-114" fmla="*/ 1674341 h 2261287"/>
              <a:gd name="connsiteX3-115" fmla="*/ 0 w 2131541"/>
              <a:gd name="connsiteY3-116" fmla="*/ 1383957 h 2261287"/>
              <a:gd name="connsiteX4-117" fmla="*/ 518984 w 2131541"/>
              <a:gd name="connsiteY4-118" fmla="*/ 1340708 h 2261287"/>
              <a:gd name="connsiteX5-119" fmla="*/ 815546 w 2131541"/>
              <a:gd name="connsiteY5-120" fmla="*/ 1081216 h 2261287"/>
              <a:gd name="connsiteX6-121" fmla="*/ 611660 w 2131541"/>
              <a:gd name="connsiteY6-122" fmla="*/ 129746 h 2261287"/>
              <a:gd name="connsiteX7-123" fmla="*/ 1044146 w 2131541"/>
              <a:gd name="connsiteY7-124" fmla="*/ 908222 h 2261287"/>
              <a:gd name="connsiteX8-125" fmla="*/ 1161536 w 2131541"/>
              <a:gd name="connsiteY8-126" fmla="*/ 0 h 2261287"/>
              <a:gd name="connsiteX9-127" fmla="*/ 1315995 w 2131541"/>
              <a:gd name="connsiteY9-128" fmla="*/ 914400 h 2261287"/>
              <a:gd name="connsiteX10-129" fmla="*/ 1723768 w 2131541"/>
              <a:gd name="connsiteY10-130" fmla="*/ 160638 h 2261287"/>
              <a:gd name="connsiteX11-131" fmla="*/ 1668163 w 2131541"/>
              <a:gd name="connsiteY11-132" fmla="*/ 191530 h 2261287"/>
              <a:gd name="connsiteX12-133" fmla="*/ 1600200 w 2131541"/>
              <a:gd name="connsiteY12-134" fmla="*/ 1056503 h 2261287"/>
              <a:gd name="connsiteX13-135" fmla="*/ 2131541 w 2131541"/>
              <a:gd name="connsiteY13-136" fmla="*/ 518984 h 2261287"/>
              <a:gd name="connsiteX14-137" fmla="*/ 1810265 w 2131541"/>
              <a:gd name="connsiteY14-138" fmla="*/ 1248033 h 2261287"/>
              <a:gd name="connsiteX15-139" fmla="*/ 1594022 w 2131541"/>
              <a:gd name="connsiteY15-140" fmla="*/ 2100649 h 2261287"/>
              <a:gd name="connsiteX16-141" fmla="*/ 1606379 w 2131541"/>
              <a:gd name="connsiteY16-142" fmla="*/ 2261287 h 2261287"/>
              <a:gd name="connsiteX17-143" fmla="*/ 963827 w 2131541"/>
              <a:gd name="connsiteY17-144" fmla="*/ 2255108 h 2261287"/>
              <a:gd name="connsiteX0-145" fmla="*/ 963827 w 2131541"/>
              <a:gd name="connsiteY0-146" fmla="*/ 2255108 h 2261287"/>
              <a:gd name="connsiteX1-147" fmla="*/ 957649 w 2131541"/>
              <a:gd name="connsiteY1-148" fmla="*/ 2075935 h 2261287"/>
              <a:gd name="connsiteX2-149" fmla="*/ 537519 w 2131541"/>
              <a:gd name="connsiteY2-150" fmla="*/ 1674341 h 2261287"/>
              <a:gd name="connsiteX3-151" fmla="*/ 0 w 2131541"/>
              <a:gd name="connsiteY3-152" fmla="*/ 1383957 h 2261287"/>
              <a:gd name="connsiteX4-153" fmla="*/ 518984 w 2131541"/>
              <a:gd name="connsiteY4-154" fmla="*/ 1340708 h 2261287"/>
              <a:gd name="connsiteX5-155" fmla="*/ 815546 w 2131541"/>
              <a:gd name="connsiteY5-156" fmla="*/ 1081216 h 2261287"/>
              <a:gd name="connsiteX6-157" fmla="*/ 611660 w 2131541"/>
              <a:gd name="connsiteY6-158" fmla="*/ 129746 h 2261287"/>
              <a:gd name="connsiteX7-159" fmla="*/ 1044146 w 2131541"/>
              <a:gd name="connsiteY7-160" fmla="*/ 908222 h 2261287"/>
              <a:gd name="connsiteX8-161" fmla="*/ 1161536 w 2131541"/>
              <a:gd name="connsiteY8-162" fmla="*/ 0 h 2261287"/>
              <a:gd name="connsiteX9-163" fmla="*/ 1315995 w 2131541"/>
              <a:gd name="connsiteY9-164" fmla="*/ 914400 h 2261287"/>
              <a:gd name="connsiteX10-165" fmla="*/ 1723768 w 2131541"/>
              <a:gd name="connsiteY10-166" fmla="*/ 160638 h 2261287"/>
              <a:gd name="connsiteX11-167" fmla="*/ 1668163 w 2131541"/>
              <a:gd name="connsiteY11-168" fmla="*/ 191530 h 2261287"/>
              <a:gd name="connsiteX12-169" fmla="*/ 1600200 w 2131541"/>
              <a:gd name="connsiteY12-170" fmla="*/ 1056503 h 2261287"/>
              <a:gd name="connsiteX13-171" fmla="*/ 2131541 w 2131541"/>
              <a:gd name="connsiteY13-172" fmla="*/ 518984 h 2261287"/>
              <a:gd name="connsiteX14-173" fmla="*/ 1810265 w 2131541"/>
              <a:gd name="connsiteY14-174" fmla="*/ 1248033 h 2261287"/>
              <a:gd name="connsiteX15-175" fmla="*/ 1594022 w 2131541"/>
              <a:gd name="connsiteY15-176" fmla="*/ 2100649 h 2261287"/>
              <a:gd name="connsiteX16-177" fmla="*/ 1606379 w 2131541"/>
              <a:gd name="connsiteY16-178" fmla="*/ 2261287 h 2261287"/>
              <a:gd name="connsiteX17-179" fmla="*/ 963827 w 2131541"/>
              <a:gd name="connsiteY17-180" fmla="*/ 2255108 h 2261287"/>
              <a:gd name="connsiteX0-181" fmla="*/ 963827 w 2131541"/>
              <a:gd name="connsiteY0-182" fmla="*/ 2255108 h 2261287"/>
              <a:gd name="connsiteX1-183" fmla="*/ 957649 w 2131541"/>
              <a:gd name="connsiteY1-184" fmla="*/ 2075935 h 2261287"/>
              <a:gd name="connsiteX2-185" fmla="*/ 537519 w 2131541"/>
              <a:gd name="connsiteY2-186" fmla="*/ 1674341 h 2261287"/>
              <a:gd name="connsiteX3-187" fmla="*/ 0 w 2131541"/>
              <a:gd name="connsiteY3-188" fmla="*/ 1383957 h 2261287"/>
              <a:gd name="connsiteX4-189" fmla="*/ 518984 w 2131541"/>
              <a:gd name="connsiteY4-190" fmla="*/ 1340708 h 2261287"/>
              <a:gd name="connsiteX5-191" fmla="*/ 815546 w 2131541"/>
              <a:gd name="connsiteY5-192" fmla="*/ 1081216 h 2261287"/>
              <a:gd name="connsiteX6-193" fmla="*/ 611660 w 2131541"/>
              <a:gd name="connsiteY6-194" fmla="*/ 129746 h 2261287"/>
              <a:gd name="connsiteX7-195" fmla="*/ 1044146 w 2131541"/>
              <a:gd name="connsiteY7-196" fmla="*/ 908222 h 2261287"/>
              <a:gd name="connsiteX8-197" fmla="*/ 1161536 w 2131541"/>
              <a:gd name="connsiteY8-198" fmla="*/ 0 h 2261287"/>
              <a:gd name="connsiteX9-199" fmla="*/ 1315995 w 2131541"/>
              <a:gd name="connsiteY9-200" fmla="*/ 914400 h 2261287"/>
              <a:gd name="connsiteX10-201" fmla="*/ 1723768 w 2131541"/>
              <a:gd name="connsiteY10-202" fmla="*/ 160638 h 2261287"/>
              <a:gd name="connsiteX11-203" fmla="*/ 1668163 w 2131541"/>
              <a:gd name="connsiteY11-204" fmla="*/ 191530 h 2261287"/>
              <a:gd name="connsiteX12-205" fmla="*/ 1600200 w 2131541"/>
              <a:gd name="connsiteY12-206" fmla="*/ 1056503 h 2261287"/>
              <a:gd name="connsiteX13-207" fmla="*/ 2131541 w 2131541"/>
              <a:gd name="connsiteY13-208" fmla="*/ 518984 h 2261287"/>
              <a:gd name="connsiteX14-209" fmla="*/ 1810265 w 2131541"/>
              <a:gd name="connsiteY14-210" fmla="*/ 1248033 h 2261287"/>
              <a:gd name="connsiteX15-211" fmla="*/ 1594022 w 2131541"/>
              <a:gd name="connsiteY15-212" fmla="*/ 2100649 h 2261287"/>
              <a:gd name="connsiteX16-213" fmla="*/ 1606379 w 2131541"/>
              <a:gd name="connsiteY16-214" fmla="*/ 2261287 h 2261287"/>
              <a:gd name="connsiteX17-215" fmla="*/ 963827 w 2131541"/>
              <a:gd name="connsiteY17-216" fmla="*/ 2255108 h 2261287"/>
              <a:gd name="connsiteX0-217" fmla="*/ 963827 w 2131541"/>
              <a:gd name="connsiteY0-218" fmla="*/ 2255108 h 2261287"/>
              <a:gd name="connsiteX1-219" fmla="*/ 957649 w 2131541"/>
              <a:gd name="connsiteY1-220" fmla="*/ 2075935 h 2261287"/>
              <a:gd name="connsiteX2-221" fmla="*/ 537519 w 2131541"/>
              <a:gd name="connsiteY2-222" fmla="*/ 1674341 h 2261287"/>
              <a:gd name="connsiteX3-223" fmla="*/ 0 w 2131541"/>
              <a:gd name="connsiteY3-224" fmla="*/ 1383957 h 2261287"/>
              <a:gd name="connsiteX4-225" fmla="*/ 518984 w 2131541"/>
              <a:gd name="connsiteY4-226" fmla="*/ 1340708 h 2261287"/>
              <a:gd name="connsiteX5-227" fmla="*/ 815546 w 2131541"/>
              <a:gd name="connsiteY5-228" fmla="*/ 1081216 h 2261287"/>
              <a:gd name="connsiteX6-229" fmla="*/ 611660 w 2131541"/>
              <a:gd name="connsiteY6-230" fmla="*/ 129746 h 2261287"/>
              <a:gd name="connsiteX7-231" fmla="*/ 1044146 w 2131541"/>
              <a:gd name="connsiteY7-232" fmla="*/ 908222 h 2261287"/>
              <a:gd name="connsiteX8-233" fmla="*/ 1161536 w 2131541"/>
              <a:gd name="connsiteY8-234" fmla="*/ 0 h 2261287"/>
              <a:gd name="connsiteX9-235" fmla="*/ 1315995 w 2131541"/>
              <a:gd name="connsiteY9-236" fmla="*/ 914400 h 2261287"/>
              <a:gd name="connsiteX10-237" fmla="*/ 1723768 w 2131541"/>
              <a:gd name="connsiteY10-238" fmla="*/ 160638 h 2261287"/>
              <a:gd name="connsiteX11-239" fmla="*/ 1668163 w 2131541"/>
              <a:gd name="connsiteY11-240" fmla="*/ 191530 h 2261287"/>
              <a:gd name="connsiteX12-241" fmla="*/ 1600200 w 2131541"/>
              <a:gd name="connsiteY12-242" fmla="*/ 1056503 h 2261287"/>
              <a:gd name="connsiteX13-243" fmla="*/ 2131541 w 2131541"/>
              <a:gd name="connsiteY13-244" fmla="*/ 518984 h 2261287"/>
              <a:gd name="connsiteX14-245" fmla="*/ 1810265 w 2131541"/>
              <a:gd name="connsiteY14-246" fmla="*/ 1248033 h 2261287"/>
              <a:gd name="connsiteX15-247" fmla="*/ 1594022 w 2131541"/>
              <a:gd name="connsiteY15-248" fmla="*/ 2100649 h 2261287"/>
              <a:gd name="connsiteX16-249" fmla="*/ 1606379 w 2131541"/>
              <a:gd name="connsiteY16-250" fmla="*/ 2261287 h 2261287"/>
              <a:gd name="connsiteX17-251" fmla="*/ 963827 w 2131541"/>
              <a:gd name="connsiteY17-252" fmla="*/ 2255108 h 2261287"/>
              <a:gd name="connsiteX0-253" fmla="*/ 963827 w 2131541"/>
              <a:gd name="connsiteY0-254" fmla="*/ 2255108 h 2261287"/>
              <a:gd name="connsiteX1-255" fmla="*/ 957649 w 2131541"/>
              <a:gd name="connsiteY1-256" fmla="*/ 2075935 h 2261287"/>
              <a:gd name="connsiteX2-257" fmla="*/ 537519 w 2131541"/>
              <a:gd name="connsiteY2-258" fmla="*/ 1674341 h 2261287"/>
              <a:gd name="connsiteX3-259" fmla="*/ 0 w 2131541"/>
              <a:gd name="connsiteY3-260" fmla="*/ 1383957 h 2261287"/>
              <a:gd name="connsiteX4-261" fmla="*/ 518984 w 2131541"/>
              <a:gd name="connsiteY4-262" fmla="*/ 1340708 h 2261287"/>
              <a:gd name="connsiteX5-263" fmla="*/ 815546 w 2131541"/>
              <a:gd name="connsiteY5-264" fmla="*/ 1081216 h 2261287"/>
              <a:gd name="connsiteX6-265" fmla="*/ 611660 w 2131541"/>
              <a:gd name="connsiteY6-266" fmla="*/ 129746 h 2261287"/>
              <a:gd name="connsiteX7-267" fmla="*/ 1044146 w 2131541"/>
              <a:gd name="connsiteY7-268" fmla="*/ 908222 h 2261287"/>
              <a:gd name="connsiteX8-269" fmla="*/ 1161536 w 2131541"/>
              <a:gd name="connsiteY8-270" fmla="*/ 0 h 2261287"/>
              <a:gd name="connsiteX9-271" fmla="*/ 1315995 w 2131541"/>
              <a:gd name="connsiteY9-272" fmla="*/ 914400 h 2261287"/>
              <a:gd name="connsiteX10-273" fmla="*/ 1723768 w 2131541"/>
              <a:gd name="connsiteY10-274" fmla="*/ 160638 h 2261287"/>
              <a:gd name="connsiteX11-275" fmla="*/ 1668163 w 2131541"/>
              <a:gd name="connsiteY11-276" fmla="*/ 191530 h 2261287"/>
              <a:gd name="connsiteX12-277" fmla="*/ 1600200 w 2131541"/>
              <a:gd name="connsiteY12-278" fmla="*/ 1056503 h 2261287"/>
              <a:gd name="connsiteX13-279" fmla="*/ 2131541 w 2131541"/>
              <a:gd name="connsiteY13-280" fmla="*/ 518984 h 2261287"/>
              <a:gd name="connsiteX14-281" fmla="*/ 1810265 w 2131541"/>
              <a:gd name="connsiteY14-282" fmla="*/ 1248033 h 2261287"/>
              <a:gd name="connsiteX15-283" fmla="*/ 1594022 w 2131541"/>
              <a:gd name="connsiteY15-284" fmla="*/ 2100649 h 2261287"/>
              <a:gd name="connsiteX16-285" fmla="*/ 1606379 w 2131541"/>
              <a:gd name="connsiteY16-286" fmla="*/ 2261287 h 2261287"/>
              <a:gd name="connsiteX17-287" fmla="*/ 963827 w 2131541"/>
              <a:gd name="connsiteY17-288" fmla="*/ 2255108 h 2261287"/>
              <a:gd name="connsiteX0-289" fmla="*/ 963827 w 2131541"/>
              <a:gd name="connsiteY0-290" fmla="*/ 2255108 h 2261287"/>
              <a:gd name="connsiteX1-291" fmla="*/ 957649 w 2131541"/>
              <a:gd name="connsiteY1-292" fmla="*/ 2075935 h 2261287"/>
              <a:gd name="connsiteX2-293" fmla="*/ 537519 w 2131541"/>
              <a:gd name="connsiteY2-294" fmla="*/ 1674341 h 2261287"/>
              <a:gd name="connsiteX3-295" fmla="*/ 0 w 2131541"/>
              <a:gd name="connsiteY3-296" fmla="*/ 1383957 h 2261287"/>
              <a:gd name="connsiteX4-297" fmla="*/ 518984 w 2131541"/>
              <a:gd name="connsiteY4-298" fmla="*/ 1340708 h 2261287"/>
              <a:gd name="connsiteX5-299" fmla="*/ 815546 w 2131541"/>
              <a:gd name="connsiteY5-300" fmla="*/ 1081216 h 2261287"/>
              <a:gd name="connsiteX6-301" fmla="*/ 611660 w 2131541"/>
              <a:gd name="connsiteY6-302" fmla="*/ 129746 h 2261287"/>
              <a:gd name="connsiteX7-303" fmla="*/ 1044146 w 2131541"/>
              <a:gd name="connsiteY7-304" fmla="*/ 908222 h 2261287"/>
              <a:gd name="connsiteX8-305" fmla="*/ 1161536 w 2131541"/>
              <a:gd name="connsiteY8-306" fmla="*/ 0 h 2261287"/>
              <a:gd name="connsiteX9-307" fmla="*/ 1315995 w 2131541"/>
              <a:gd name="connsiteY9-308" fmla="*/ 914400 h 2261287"/>
              <a:gd name="connsiteX10-309" fmla="*/ 1723768 w 2131541"/>
              <a:gd name="connsiteY10-310" fmla="*/ 160638 h 2261287"/>
              <a:gd name="connsiteX11-311" fmla="*/ 1668163 w 2131541"/>
              <a:gd name="connsiteY11-312" fmla="*/ 191530 h 2261287"/>
              <a:gd name="connsiteX12-313" fmla="*/ 1600200 w 2131541"/>
              <a:gd name="connsiteY12-314" fmla="*/ 1056503 h 2261287"/>
              <a:gd name="connsiteX13-315" fmla="*/ 2131541 w 2131541"/>
              <a:gd name="connsiteY13-316" fmla="*/ 518984 h 2261287"/>
              <a:gd name="connsiteX14-317" fmla="*/ 1810265 w 2131541"/>
              <a:gd name="connsiteY14-318" fmla="*/ 1248033 h 2261287"/>
              <a:gd name="connsiteX15-319" fmla="*/ 1594022 w 2131541"/>
              <a:gd name="connsiteY15-320" fmla="*/ 2100649 h 2261287"/>
              <a:gd name="connsiteX16-321" fmla="*/ 1606379 w 2131541"/>
              <a:gd name="connsiteY16-322" fmla="*/ 2261287 h 2261287"/>
              <a:gd name="connsiteX17-323" fmla="*/ 963827 w 2131541"/>
              <a:gd name="connsiteY17-324" fmla="*/ 2255108 h 2261287"/>
              <a:gd name="connsiteX0-325" fmla="*/ 963827 w 2131541"/>
              <a:gd name="connsiteY0-326" fmla="*/ 2255108 h 2261287"/>
              <a:gd name="connsiteX1-327" fmla="*/ 957649 w 2131541"/>
              <a:gd name="connsiteY1-328" fmla="*/ 2075935 h 2261287"/>
              <a:gd name="connsiteX2-329" fmla="*/ 537519 w 2131541"/>
              <a:gd name="connsiteY2-330" fmla="*/ 1674341 h 2261287"/>
              <a:gd name="connsiteX3-331" fmla="*/ 0 w 2131541"/>
              <a:gd name="connsiteY3-332" fmla="*/ 1383957 h 2261287"/>
              <a:gd name="connsiteX4-333" fmla="*/ 518984 w 2131541"/>
              <a:gd name="connsiteY4-334" fmla="*/ 1340708 h 2261287"/>
              <a:gd name="connsiteX5-335" fmla="*/ 815546 w 2131541"/>
              <a:gd name="connsiteY5-336" fmla="*/ 1081216 h 2261287"/>
              <a:gd name="connsiteX6-337" fmla="*/ 611660 w 2131541"/>
              <a:gd name="connsiteY6-338" fmla="*/ 129746 h 2261287"/>
              <a:gd name="connsiteX7-339" fmla="*/ 1044146 w 2131541"/>
              <a:gd name="connsiteY7-340" fmla="*/ 908222 h 2261287"/>
              <a:gd name="connsiteX8-341" fmla="*/ 1161536 w 2131541"/>
              <a:gd name="connsiteY8-342" fmla="*/ 0 h 2261287"/>
              <a:gd name="connsiteX9-343" fmla="*/ 1315995 w 2131541"/>
              <a:gd name="connsiteY9-344" fmla="*/ 914400 h 2261287"/>
              <a:gd name="connsiteX10-345" fmla="*/ 1723768 w 2131541"/>
              <a:gd name="connsiteY10-346" fmla="*/ 160638 h 2261287"/>
              <a:gd name="connsiteX11-347" fmla="*/ 1668163 w 2131541"/>
              <a:gd name="connsiteY11-348" fmla="*/ 191530 h 2261287"/>
              <a:gd name="connsiteX12-349" fmla="*/ 1600200 w 2131541"/>
              <a:gd name="connsiteY12-350" fmla="*/ 1056503 h 2261287"/>
              <a:gd name="connsiteX13-351" fmla="*/ 2131541 w 2131541"/>
              <a:gd name="connsiteY13-352" fmla="*/ 518984 h 2261287"/>
              <a:gd name="connsiteX14-353" fmla="*/ 1810265 w 2131541"/>
              <a:gd name="connsiteY14-354" fmla="*/ 1248033 h 2261287"/>
              <a:gd name="connsiteX15-355" fmla="*/ 1594022 w 2131541"/>
              <a:gd name="connsiteY15-356" fmla="*/ 2100649 h 2261287"/>
              <a:gd name="connsiteX16-357" fmla="*/ 1606379 w 2131541"/>
              <a:gd name="connsiteY16-358" fmla="*/ 2261287 h 2261287"/>
              <a:gd name="connsiteX17-359" fmla="*/ 963827 w 2131541"/>
              <a:gd name="connsiteY17-360" fmla="*/ 2255108 h 2261287"/>
              <a:gd name="connsiteX0-361" fmla="*/ 963827 w 2131541"/>
              <a:gd name="connsiteY0-362" fmla="*/ 2255108 h 2261287"/>
              <a:gd name="connsiteX1-363" fmla="*/ 957649 w 2131541"/>
              <a:gd name="connsiteY1-364" fmla="*/ 2075935 h 2261287"/>
              <a:gd name="connsiteX2-365" fmla="*/ 537519 w 2131541"/>
              <a:gd name="connsiteY2-366" fmla="*/ 1674341 h 2261287"/>
              <a:gd name="connsiteX3-367" fmla="*/ 0 w 2131541"/>
              <a:gd name="connsiteY3-368" fmla="*/ 1383957 h 2261287"/>
              <a:gd name="connsiteX4-369" fmla="*/ 518984 w 2131541"/>
              <a:gd name="connsiteY4-370" fmla="*/ 1340708 h 2261287"/>
              <a:gd name="connsiteX5-371" fmla="*/ 815546 w 2131541"/>
              <a:gd name="connsiteY5-372" fmla="*/ 1081216 h 2261287"/>
              <a:gd name="connsiteX6-373" fmla="*/ 611660 w 2131541"/>
              <a:gd name="connsiteY6-374" fmla="*/ 129746 h 2261287"/>
              <a:gd name="connsiteX7-375" fmla="*/ 1044146 w 2131541"/>
              <a:gd name="connsiteY7-376" fmla="*/ 908222 h 2261287"/>
              <a:gd name="connsiteX8-377" fmla="*/ 1161536 w 2131541"/>
              <a:gd name="connsiteY8-378" fmla="*/ 0 h 2261287"/>
              <a:gd name="connsiteX9-379" fmla="*/ 1315995 w 2131541"/>
              <a:gd name="connsiteY9-380" fmla="*/ 914400 h 2261287"/>
              <a:gd name="connsiteX10-381" fmla="*/ 1723768 w 2131541"/>
              <a:gd name="connsiteY10-382" fmla="*/ 160638 h 2261287"/>
              <a:gd name="connsiteX11-383" fmla="*/ 1668163 w 2131541"/>
              <a:gd name="connsiteY11-384" fmla="*/ 191530 h 2261287"/>
              <a:gd name="connsiteX12-385" fmla="*/ 1600200 w 2131541"/>
              <a:gd name="connsiteY12-386" fmla="*/ 1056503 h 2261287"/>
              <a:gd name="connsiteX13-387" fmla="*/ 2131541 w 2131541"/>
              <a:gd name="connsiteY13-388" fmla="*/ 518984 h 2261287"/>
              <a:gd name="connsiteX14-389" fmla="*/ 1810265 w 2131541"/>
              <a:gd name="connsiteY14-390" fmla="*/ 1248033 h 2261287"/>
              <a:gd name="connsiteX15-391" fmla="*/ 1594022 w 2131541"/>
              <a:gd name="connsiteY15-392" fmla="*/ 2100649 h 2261287"/>
              <a:gd name="connsiteX16-393" fmla="*/ 1606379 w 2131541"/>
              <a:gd name="connsiteY16-394" fmla="*/ 2261287 h 2261287"/>
              <a:gd name="connsiteX17-395" fmla="*/ 963827 w 2131541"/>
              <a:gd name="connsiteY17-396" fmla="*/ 2255108 h 2261287"/>
              <a:gd name="connsiteX0-397" fmla="*/ 963827 w 2131541"/>
              <a:gd name="connsiteY0-398" fmla="*/ 2255108 h 2261287"/>
              <a:gd name="connsiteX1-399" fmla="*/ 957649 w 2131541"/>
              <a:gd name="connsiteY1-400" fmla="*/ 2075935 h 2261287"/>
              <a:gd name="connsiteX2-401" fmla="*/ 537519 w 2131541"/>
              <a:gd name="connsiteY2-402" fmla="*/ 1674341 h 2261287"/>
              <a:gd name="connsiteX3-403" fmla="*/ 0 w 2131541"/>
              <a:gd name="connsiteY3-404" fmla="*/ 1383957 h 2261287"/>
              <a:gd name="connsiteX4-405" fmla="*/ 518984 w 2131541"/>
              <a:gd name="connsiteY4-406" fmla="*/ 1340708 h 2261287"/>
              <a:gd name="connsiteX5-407" fmla="*/ 815546 w 2131541"/>
              <a:gd name="connsiteY5-408" fmla="*/ 1081216 h 2261287"/>
              <a:gd name="connsiteX6-409" fmla="*/ 611660 w 2131541"/>
              <a:gd name="connsiteY6-410" fmla="*/ 129746 h 2261287"/>
              <a:gd name="connsiteX7-411" fmla="*/ 1044146 w 2131541"/>
              <a:gd name="connsiteY7-412" fmla="*/ 908222 h 2261287"/>
              <a:gd name="connsiteX8-413" fmla="*/ 1161536 w 2131541"/>
              <a:gd name="connsiteY8-414" fmla="*/ 0 h 2261287"/>
              <a:gd name="connsiteX9-415" fmla="*/ 1315995 w 2131541"/>
              <a:gd name="connsiteY9-416" fmla="*/ 914400 h 2261287"/>
              <a:gd name="connsiteX10-417" fmla="*/ 1723768 w 2131541"/>
              <a:gd name="connsiteY10-418" fmla="*/ 160638 h 2261287"/>
              <a:gd name="connsiteX11-419" fmla="*/ 1668163 w 2131541"/>
              <a:gd name="connsiteY11-420" fmla="*/ 191530 h 2261287"/>
              <a:gd name="connsiteX12-421" fmla="*/ 1600200 w 2131541"/>
              <a:gd name="connsiteY12-422" fmla="*/ 1056503 h 2261287"/>
              <a:gd name="connsiteX13-423" fmla="*/ 2131541 w 2131541"/>
              <a:gd name="connsiteY13-424" fmla="*/ 518984 h 2261287"/>
              <a:gd name="connsiteX14-425" fmla="*/ 1810265 w 2131541"/>
              <a:gd name="connsiteY14-426" fmla="*/ 1248033 h 2261287"/>
              <a:gd name="connsiteX15-427" fmla="*/ 1594022 w 2131541"/>
              <a:gd name="connsiteY15-428" fmla="*/ 2100649 h 2261287"/>
              <a:gd name="connsiteX16-429" fmla="*/ 1606379 w 2131541"/>
              <a:gd name="connsiteY16-430" fmla="*/ 2261287 h 2261287"/>
              <a:gd name="connsiteX17-431" fmla="*/ 963827 w 2131541"/>
              <a:gd name="connsiteY17-432" fmla="*/ 2255108 h 2261287"/>
              <a:gd name="connsiteX0-433" fmla="*/ 963827 w 2131541"/>
              <a:gd name="connsiteY0-434" fmla="*/ 2257756 h 2263935"/>
              <a:gd name="connsiteX1-435" fmla="*/ 957649 w 2131541"/>
              <a:gd name="connsiteY1-436" fmla="*/ 2078583 h 2263935"/>
              <a:gd name="connsiteX2-437" fmla="*/ 537519 w 2131541"/>
              <a:gd name="connsiteY2-438" fmla="*/ 1676989 h 2263935"/>
              <a:gd name="connsiteX3-439" fmla="*/ 0 w 2131541"/>
              <a:gd name="connsiteY3-440" fmla="*/ 1386605 h 2263935"/>
              <a:gd name="connsiteX4-441" fmla="*/ 518984 w 2131541"/>
              <a:gd name="connsiteY4-442" fmla="*/ 1343356 h 2263935"/>
              <a:gd name="connsiteX5-443" fmla="*/ 815546 w 2131541"/>
              <a:gd name="connsiteY5-444" fmla="*/ 1083864 h 2263935"/>
              <a:gd name="connsiteX6-445" fmla="*/ 611660 w 2131541"/>
              <a:gd name="connsiteY6-446" fmla="*/ 132394 h 2263935"/>
              <a:gd name="connsiteX7-447" fmla="*/ 1044146 w 2131541"/>
              <a:gd name="connsiteY7-448" fmla="*/ 910870 h 2263935"/>
              <a:gd name="connsiteX8-449" fmla="*/ 1161536 w 2131541"/>
              <a:gd name="connsiteY8-450" fmla="*/ 2648 h 2263935"/>
              <a:gd name="connsiteX9-451" fmla="*/ 1315995 w 2131541"/>
              <a:gd name="connsiteY9-452" fmla="*/ 917048 h 2263935"/>
              <a:gd name="connsiteX10-453" fmla="*/ 1723768 w 2131541"/>
              <a:gd name="connsiteY10-454" fmla="*/ 163286 h 2263935"/>
              <a:gd name="connsiteX11-455" fmla="*/ 1668163 w 2131541"/>
              <a:gd name="connsiteY11-456" fmla="*/ 194178 h 2263935"/>
              <a:gd name="connsiteX12-457" fmla="*/ 1600200 w 2131541"/>
              <a:gd name="connsiteY12-458" fmla="*/ 1059151 h 2263935"/>
              <a:gd name="connsiteX13-459" fmla="*/ 2131541 w 2131541"/>
              <a:gd name="connsiteY13-460" fmla="*/ 521632 h 2263935"/>
              <a:gd name="connsiteX14-461" fmla="*/ 1810265 w 2131541"/>
              <a:gd name="connsiteY14-462" fmla="*/ 1250681 h 2263935"/>
              <a:gd name="connsiteX15-463" fmla="*/ 1594022 w 2131541"/>
              <a:gd name="connsiteY15-464" fmla="*/ 2103297 h 2263935"/>
              <a:gd name="connsiteX16-465" fmla="*/ 1606379 w 2131541"/>
              <a:gd name="connsiteY16-466" fmla="*/ 2263935 h 2263935"/>
              <a:gd name="connsiteX17-467" fmla="*/ 963827 w 2131541"/>
              <a:gd name="connsiteY17-468" fmla="*/ 2257756 h 2263935"/>
              <a:gd name="connsiteX0-469" fmla="*/ 963827 w 2131541"/>
              <a:gd name="connsiteY0-470" fmla="*/ 2256830 h 2263009"/>
              <a:gd name="connsiteX1-471" fmla="*/ 957649 w 2131541"/>
              <a:gd name="connsiteY1-472" fmla="*/ 2077657 h 2263009"/>
              <a:gd name="connsiteX2-473" fmla="*/ 537519 w 2131541"/>
              <a:gd name="connsiteY2-474" fmla="*/ 1676063 h 2263009"/>
              <a:gd name="connsiteX3-475" fmla="*/ 0 w 2131541"/>
              <a:gd name="connsiteY3-476" fmla="*/ 1385679 h 2263009"/>
              <a:gd name="connsiteX4-477" fmla="*/ 518984 w 2131541"/>
              <a:gd name="connsiteY4-478" fmla="*/ 1342430 h 2263009"/>
              <a:gd name="connsiteX5-479" fmla="*/ 815546 w 2131541"/>
              <a:gd name="connsiteY5-480" fmla="*/ 1082938 h 2263009"/>
              <a:gd name="connsiteX6-481" fmla="*/ 611660 w 2131541"/>
              <a:gd name="connsiteY6-482" fmla="*/ 131468 h 2263009"/>
              <a:gd name="connsiteX7-483" fmla="*/ 1044146 w 2131541"/>
              <a:gd name="connsiteY7-484" fmla="*/ 909944 h 2263009"/>
              <a:gd name="connsiteX8-485" fmla="*/ 1161536 w 2131541"/>
              <a:gd name="connsiteY8-486" fmla="*/ 1722 h 2263009"/>
              <a:gd name="connsiteX9-487" fmla="*/ 1315995 w 2131541"/>
              <a:gd name="connsiteY9-488" fmla="*/ 916122 h 2263009"/>
              <a:gd name="connsiteX10-489" fmla="*/ 1723768 w 2131541"/>
              <a:gd name="connsiteY10-490" fmla="*/ 162360 h 2263009"/>
              <a:gd name="connsiteX11-491" fmla="*/ 1668163 w 2131541"/>
              <a:gd name="connsiteY11-492" fmla="*/ 193252 h 2263009"/>
              <a:gd name="connsiteX12-493" fmla="*/ 1600200 w 2131541"/>
              <a:gd name="connsiteY12-494" fmla="*/ 1058225 h 2263009"/>
              <a:gd name="connsiteX13-495" fmla="*/ 2131541 w 2131541"/>
              <a:gd name="connsiteY13-496" fmla="*/ 520706 h 2263009"/>
              <a:gd name="connsiteX14-497" fmla="*/ 1810265 w 2131541"/>
              <a:gd name="connsiteY14-498" fmla="*/ 1249755 h 2263009"/>
              <a:gd name="connsiteX15-499" fmla="*/ 1594022 w 2131541"/>
              <a:gd name="connsiteY15-500" fmla="*/ 2102371 h 2263009"/>
              <a:gd name="connsiteX16-501" fmla="*/ 1606379 w 2131541"/>
              <a:gd name="connsiteY16-502" fmla="*/ 2263009 h 2263009"/>
              <a:gd name="connsiteX17-503" fmla="*/ 963827 w 2131541"/>
              <a:gd name="connsiteY17-504" fmla="*/ 2256830 h 2263009"/>
              <a:gd name="connsiteX0-505" fmla="*/ 963827 w 2131541"/>
              <a:gd name="connsiteY0-506" fmla="*/ 2256830 h 2263009"/>
              <a:gd name="connsiteX1-507" fmla="*/ 957649 w 2131541"/>
              <a:gd name="connsiteY1-508" fmla="*/ 2077657 h 2263009"/>
              <a:gd name="connsiteX2-509" fmla="*/ 537519 w 2131541"/>
              <a:gd name="connsiteY2-510" fmla="*/ 1676063 h 2263009"/>
              <a:gd name="connsiteX3-511" fmla="*/ 0 w 2131541"/>
              <a:gd name="connsiteY3-512" fmla="*/ 1385679 h 2263009"/>
              <a:gd name="connsiteX4-513" fmla="*/ 518984 w 2131541"/>
              <a:gd name="connsiteY4-514" fmla="*/ 1342430 h 2263009"/>
              <a:gd name="connsiteX5-515" fmla="*/ 815546 w 2131541"/>
              <a:gd name="connsiteY5-516" fmla="*/ 1082938 h 2263009"/>
              <a:gd name="connsiteX6-517" fmla="*/ 611660 w 2131541"/>
              <a:gd name="connsiteY6-518" fmla="*/ 131468 h 2263009"/>
              <a:gd name="connsiteX7-519" fmla="*/ 1044146 w 2131541"/>
              <a:gd name="connsiteY7-520" fmla="*/ 909944 h 2263009"/>
              <a:gd name="connsiteX8-521" fmla="*/ 1161536 w 2131541"/>
              <a:gd name="connsiteY8-522" fmla="*/ 1722 h 2263009"/>
              <a:gd name="connsiteX9-523" fmla="*/ 1315995 w 2131541"/>
              <a:gd name="connsiteY9-524" fmla="*/ 916122 h 2263009"/>
              <a:gd name="connsiteX10-525" fmla="*/ 1723768 w 2131541"/>
              <a:gd name="connsiteY10-526" fmla="*/ 162360 h 2263009"/>
              <a:gd name="connsiteX11-527" fmla="*/ 1668163 w 2131541"/>
              <a:gd name="connsiteY11-528" fmla="*/ 193252 h 2263009"/>
              <a:gd name="connsiteX12-529" fmla="*/ 1600200 w 2131541"/>
              <a:gd name="connsiteY12-530" fmla="*/ 1058225 h 2263009"/>
              <a:gd name="connsiteX13-531" fmla="*/ 2131541 w 2131541"/>
              <a:gd name="connsiteY13-532" fmla="*/ 520706 h 2263009"/>
              <a:gd name="connsiteX14-533" fmla="*/ 1810265 w 2131541"/>
              <a:gd name="connsiteY14-534" fmla="*/ 1249755 h 2263009"/>
              <a:gd name="connsiteX15-535" fmla="*/ 1594022 w 2131541"/>
              <a:gd name="connsiteY15-536" fmla="*/ 2102371 h 2263009"/>
              <a:gd name="connsiteX16-537" fmla="*/ 1606379 w 2131541"/>
              <a:gd name="connsiteY16-538" fmla="*/ 2263009 h 2263009"/>
              <a:gd name="connsiteX17-539" fmla="*/ 963827 w 2131541"/>
              <a:gd name="connsiteY17-540" fmla="*/ 2256830 h 2263009"/>
              <a:gd name="connsiteX0-541" fmla="*/ 963827 w 2131541"/>
              <a:gd name="connsiteY0-542" fmla="*/ 2257028 h 2263207"/>
              <a:gd name="connsiteX1-543" fmla="*/ 957649 w 2131541"/>
              <a:gd name="connsiteY1-544" fmla="*/ 2077855 h 2263207"/>
              <a:gd name="connsiteX2-545" fmla="*/ 537519 w 2131541"/>
              <a:gd name="connsiteY2-546" fmla="*/ 1676261 h 2263207"/>
              <a:gd name="connsiteX3-547" fmla="*/ 0 w 2131541"/>
              <a:gd name="connsiteY3-548" fmla="*/ 1385877 h 2263207"/>
              <a:gd name="connsiteX4-549" fmla="*/ 518984 w 2131541"/>
              <a:gd name="connsiteY4-550" fmla="*/ 1342628 h 2263207"/>
              <a:gd name="connsiteX5-551" fmla="*/ 815546 w 2131541"/>
              <a:gd name="connsiteY5-552" fmla="*/ 1083136 h 2263207"/>
              <a:gd name="connsiteX6-553" fmla="*/ 611660 w 2131541"/>
              <a:gd name="connsiteY6-554" fmla="*/ 131666 h 2263207"/>
              <a:gd name="connsiteX7-555" fmla="*/ 1044146 w 2131541"/>
              <a:gd name="connsiteY7-556" fmla="*/ 910142 h 2263207"/>
              <a:gd name="connsiteX8-557" fmla="*/ 1161536 w 2131541"/>
              <a:gd name="connsiteY8-558" fmla="*/ 1920 h 2263207"/>
              <a:gd name="connsiteX9-559" fmla="*/ 1315995 w 2131541"/>
              <a:gd name="connsiteY9-560" fmla="*/ 916320 h 2263207"/>
              <a:gd name="connsiteX10-561" fmla="*/ 1723768 w 2131541"/>
              <a:gd name="connsiteY10-562" fmla="*/ 162558 h 2263207"/>
              <a:gd name="connsiteX11-563" fmla="*/ 1668163 w 2131541"/>
              <a:gd name="connsiteY11-564" fmla="*/ 193450 h 2263207"/>
              <a:gd name="connsiteX12-565" fmla="*/ 1600200 w 2131541"/>
              <a:gd name="connsiteY12-566" fmla="*/ 1058423 h 2263207"/>
              <a:gd name="connsiteX13-567" fmla="*/ 2131541 w 2131541"/>
              <a:gd name="connsiteY13-568" fmla="*/ 520904 h 2263207"/>
              <a:gd name="connsiteX14-569" fmla="*/ 1810265 w 2131541"/>
              <a:gd name="connsiteY14-570" fmla="*/ 1249953 h 2263207"/>
              <a:gd name="connsiteX15-571" fmla="*/ 1594022 w 2131541"/>
              <a:gd name="connsiteY15-572" fmla="*/ 2102569 h 2263207"/>
              <a:gd name="connsiteX16-573" fmla="*/ 1606379 w 2131541"/>
              <a:gd name="connsiteY16-574" fmla="*/ 2263207 h 2263207"/>
              <a:gd name="connsiteX17-575" fmla="*/ 963827 w 2131541"/>
              <a:gd name="connsiteY17-576" fmla="*/ 2257028 h 2263207"/>
              <a:gd name="connsiteX0-577" fmla="*/ 963827 w 2131541"/>
              <a:gd name="connsiteY0-578" fmla="*/ 2257028 h 2263207"/>
              <a:gd name="connsiteX1-579" fmla="*/ 957649 w 2131541"/>
              <a:gd name="connsiteY1-580" fmla="*/ 2077855 h 2263207"/>
              <a:gd name="connsiteX2-581" fmla="*/ 537519 w 2131541"/>
              <a:gd name="connsiteY2-582" fmla="*/ 1676261 h 2263207"/>
              <a:gd name="connsiteX3-583" fmla="*/ 0 w 2131541"/>
              <a:gd name="connsiteY3-584" fmla="*/ 1385877 h 2263207"/>
              <a:gd name="connsiteX4-585" fmla="*/ 518984 w 2131541"/>
              <a:gd name="connsiteY4-586" fmla="*/ 1342628 h 2263207"/>
              <a:gd name="connsiteX5-587" fmla="*/ 815546 w 2131541"/>
              <a:gd name="connsiteY5-588" fmla="*/ 1083136 h 2263207"/>
              <a:gd name="connsiteX6-589" fmla="*/ 611660 w 2131541"/>
              <a:gd name="connsiteY6-590" fmla="*/ 131666 h 2263207"/>
              <a:gd name="connsiteX7-591" fmla="*/ 1044146 w 2131541"/>
              <a:gd name="connsiteY7-592" fmla="*/ 910142 h 2263207"/>
              <a:gd name="connsiteX8-593" fmla="*/ 1161536 w 2131541"/>
              <a:gd name="connsiteY8-594" fmla="*/ 1920 h 2263207"/>
              <a:gd name="connsiteX9-595" fmla="*/ 1315995 w 2131541"/>
              <a:gd name="connsiteY9-596" fmla="*/ 916320 h 2263207"/>
              <a:gd name="connsiteX10-597" fmla="*/ 1723768 w 2131541"/>
              <a:gd name="connsiteY10-598" fmla="*/ 162558 h 2263207"/>
              <a:gd name="connsiteX11-599" fmla="*/ 1668163 w 2131541"/>
              <a:gd name="connsiteY11-600" fmla="*/ 193450 h 2263207"/>
              <a:gd name="connsiteX12-601" fmla="*/ 1600200 w 2131541"/>
              <a:gd name="connsiteY12-602" fmla="*/ 1058423 h 2263207"/>
              <a:gd name="connsiteX13-603" fmla="*/ 2131541 w 2131541"/>
              <a:gd name="connsiteY13-604" fmla="*/ 520904 h 2263207"/>
              <a:gd name="connsiteX14-605" fmla="*/ 1810265 w 2131541"/>
              <a:gd name="connsiteY14-606" fmla="*/ 1249953 h 2263207"/>
              <a:gd name="connsiteX15-607" fmla="*/ 1594022 w 2131541"/>
              <a:gd name="connsiteY15-608" fmla="*/ 2102569 h 2263207"/>
              <a:gd name="connsiteX16-609" fmla="*/ 1606379 w 2131541"/>
              <a:gd name="connsiteY16-610" fmla="*/ 2263207 h 2263207"/>
              <a:gd name="connsiteX17-611" fmla="*/ 963827 w 2131541"/>
              <a:gd name="connsiteY17-612" fmla="*/ 2257028 h 2263207"/>
              <a:gd name="connsiteX0-613" fmla="*/ 963827 w 2131541"/>
              <a:gd name="connsiteY0-614" fmla="*/ 2257028 h 2263207"/>
              <a:gd name="connsiteX1-615" fmla="*/ 957649 w 2131541"/>
              <a:gd name="connsiteY1-616" fmla="*/ 2077855 h 2263207"/>
              <a:gd name="connsiteX2-617" fmla="*/ 537519 w 2131541"/>
              <a:gd name="connsiteY2-618" fmla="*/ 1676261 h 2263207"/>
              <a:gd name="connsiteX3-619" fmla="*/ 0 w 2131541"/>
              <a:gd name="connsiteY3-620" fmla="*/ 1385877 h 2263207"/>
              <a:gd name="connsiteX4-621" fmla="*/ 518984 w 2131541"/>
              <a:gd name="connsiteY4-622" fmla="*/ 1342628 h 2263207"/>
              <a:gd name="connsiteX5-623" fmla="*/ 815546 w 2131541"/>
              <a:gd name="connsiteY5-624" fmla="*/ 1083136 h 2263207"/>
              <a:gd name="connsiteX6-625" fmla="*/ 611660 w 2131541"/>
              <a:gd name="connsiteY6-626" fmla="*/ 131666 h 2263207"/>
              <a:gd name="connsiteX7-627" fmla="*/ 1044146 w 2131541"/>
              <a:gd name="connsiteY7-628" fmla="*/ 910142 h 2263207"/>
              <a:gd name="connsiteX8-629" fmla="*/ 1161536 w 2131541"/>
              <a:gd name="connsiteY8-630" fmla="*/ 1920 h 2263207"/>
              <a:gd name="connsiteX9-631" fmla="*/ 1315995 w 2131541"/>
              <a:gd name="connsiteY9-632" fmla="*/ 916320 h 2263207"/>
              <a:gd name="connsiteX10-633" fmla="*/ 1723768 w 2131541"/>
              <a:gd name="connsiteY10-634" fmla="*/ 162558 h 2263207"/>
              <a:gd name="connsiteX11-635" fmla="*/ 1668163 w 2131541"/>
              <a:gd name="connsiteY11-636" fmla="*/ 193450 h 2263207"/>
              <a:gd name="connsiteX12-637" fmla="*/ 1600200 w 2131541"/>
              <a:gd name="connsiteY12-638" fmla="*/ 1058423 h 2263207"/>
              <a:gd name="connsiteX13-639" fmla="*/ 2131541 w 2131541"/>
              <a:gd name="connsiteY13-640" fmla="*/ 520904 h 2263207"/>
              <a:gd name="connsiteX14-641" fmla="*/ 1810265 w 2131541"/>
              <a:gd name="connsiteY14-642" fmla="*/ 1249953 h 2263207"/>
              <a:gd name="connsiteX15-643" fmla="*/ 1594022 w 2131541"/>
              <a:gd name="connsiteY15-644" fmla="*/ 2102569 h 2263207"/>
              <a:gd name="connsiteX16-645" fmla="*/ 1606379 w 2131541"/>
              <a:gd name="connsiteY16-646" fmla="*/ 2263207 h 2263207"/>
              <a:gd name="connsiteX17-647" fmla="*/ 963827 w 2131541"/>
              <a:gd name="connsiteY17-648" fmla="*/ 2257028 h 2263207"/>
              <a:gd name="connsiteX0-649" fmla="*/ 963827 w 2131541"/>
              <a:gd name="connsiteY0-650" fmla="*/ 2257028 h 2263207"/>
              <a:gd name="connsiteX1-651" fmla="*/ 957649 w 2131541"/>
              <a:gd name="connsiteY1-652" fmla="*/ 2077855 h 2263207"/>
              <a:gd name="connsiteX2-653" fmla="*/ 537519 w 2131541"/>
              <a:gd name="connsiteY2-654" fmla="*/ 1676261 h 2263207"/>
              <a:gd name="connsiteX3-655" fmla="*/ 0 w 2131541"/>
              <a:gd name="connsiteY3-656" fmla="*/ 1385877 h 2263207"/>
              <a:gd name="connsiteX4-657" fmla="*/ 518984 w 2131541"/>
              <a:gd name="connsiteY4-658" fmla="*/ 1342628 h 2263207"/>
              <a:gd name="connsiteX5-659" fmla="*/ 815546 w 2131541"/>
              <a:gd name="connsiteY5-660" fmla="*/ 1083136 h 2263207"/>
              <a:gd name="connsiteX6-661" fmla="*/ 611660 w 2131541"/>
              <a:gd name="connsiteY6-662" fmla="*/ 131666 h 2263207"/>
              <a:gd name="connsiteX7-663" fmla="*/ 1044146 w 2131541"/>
              <a:gd name="connsiteY7-664" fmla="*/ 910142 h 2263207"/>
              <a:gd name="connsiteX8-665" fmla="*/ 1161536 w 2131541"/>
              <a:gd name="connsiteY8-666" fmla="*/ 1920 h 2263207"/>
              <a:gd name="connsiteX9-667" fmla="*/ 1315995 w 2131541"/>
              <a:gd name="connsiteY9-668" fmla="*/ 916320 h 2263207"/>
              <a:gd name="connsiteX10-669" fmla="*/ 1723768 w 2131541"/>
              <a:gd name="connsiteY10-670" fmla="*/ 162558 h 2263207"/>
              <a:gd name="connsiteX11-671" fmla="*/ 1668163 w 2131541"/>
              <a:gd name="connsiteY11-672" fmla="*/ 193450 h 2263207"/>
              <a:gd name="connsiteX12-673" fmla="*/ 1600200 w 2131541"/>
              <a:gd name="connsiteY12-674" fmla="*/ 1058423 h 2263207"/>
              <a:gd name="connsiteX13-675" fmla="*/ 2131541 w 2131541"/>
              <a:gd name="connsiteY13-676" fmla="*/ 520904 h 2263207"/>
              <a:gd name="connsiteX14-677" fmla="*/ 1810265 w 2131541"/>
              <a:gd name="connsiteY14-678" fmla="*/ 1249953 h 2263207"/>
              <a:gd name="connsiteX15-679" fmla="*/ 1594022 w 2131541"/>
              <a:gd name="connsiteY15-680" fmla="*/ 2102569 h 2263207"/>
              <a:gd name="connsiteX16-681" fmla="*/ 1606379 w 2131541"/>
              <a:gd name="connsiteY16-682" fmla="*/ 2263207 h 2263207"/>
              <a:gd name="connsiteX17-683" fmla="*/ 963827 w 2131541"/>
              <a:gd name="connsiteY17-684" fmla="*/ 2257028 h 2263207"/>
              <a:gd name="connsiteX0-685" fmla="*/ 963827 w 2131541"/>
              <a:gd name="connsiteY0-686" fmla="*/ 2257028 h 2263207"/>
              <a:gd name="connsiteX1-687" fmla="*/ 957649 w 2131541"/>
              <a:gd name="connsiteY1-688" fmla="*/ 2077855 h 2263207"/>
              <a:gd name="connsiteX2-689" fmla="*/ 537519 w 2131541"/>
              <a:gd name="connsiteY2-690" fmla="*/ 1676261 h 2263207"/>
              <a:gd name="connsiteX3-691" fmla="*/ 0 w 2131541"/>
              <a:gd name="connsiteY3-692" fmla="*/ 1385877 h 2263207"/>
              <a:gd name="connsiteX4-693" fmla="*/ 518984 w 2131541"/>
              <a:gd name="connsiteY4-694" fmla="*/ 1342628 h 2263207"/>
              <a:gd name="connsiteX5-695" fmla="*/ 815546 w 2131541"/>
              <a:gd name="connsiteY5-696" fmla="*/ 1083136 h 2263207"/>
              <a:gd name="connsiteX6-697" fmla="*/ 611660 w 2131541"/>
              <a:gd name="connsiteY6-698" fmla="*/ 131666 h 2263207"/>
              <a:gd name="connsiteX7-699" fmla="*/ 1044146 w 2131541"/>
              <a:gd name="connsiteY7-700" fmla="*/ 910142 h 2263207"/>
              <a:gd name="connsiteX8-701" fmla="*/ 1161536 w 2131541"/>
              <a:gd name="connsiteY8-702" fmla="*/ 1920 h 2263207"/>
              <a:gd name="connsiteX9-703" fmla="*/ 1315995 w 2131541"/>
              <a:gd name="connsiteY9-704" fmla="*/ 916320 h 2263207"/>
              <a:gd name="connsiteX10-705" fmla="*/ 1723768 w 2131541"/>
              <a:gd name="connsiteY10-706" fmla="*/ 162558 h 2263207"/>
              <a:gd name="connsiteX11-707" fmla="*/ 1668163 w 2131541"/>
              <a:gd name="connsiteY11-708" fmla="*/ 193450 h 2263207"/>
              <a:gd name="connsiteX12-709" fmla="*/ 1600200 w 2131541"/>
              <a:gd name="connsiteY12-710" fmla="*/ 1058423 h 2263207"/>
              <a:gd name="connsiteX13-711" fmla="*/ 2131541 w 2131541"/>
              <a:gd name="connsiteY13-712" fmla="*/ 520904 h 2263207"/>
              <a:gd name="connsiteX14-713" fmla="*/ 1810265 w 2131541"/>
              <a:gd name="connsiteY14-714" fmla="*/ 1249953 h 2263207"/>
              <a:gd name="connsiteX15-715" fmla="*/ 1594022 w 2131541"/>
              <a:gd name="connsiteY15-716" fmla="*/ 2102569 h 2263207"/>
              <a:gd name="connsiteX16-717" fmla="*/ 1606379 w 2131541"/>
              <a:gd name="connsiteY16-718" fmla="*/ 2263207 h 2263207"/>
              <a:gd name="connsiteX17-719" fmla="*/ 963827 w 2131541"/>
              <a:gd name="connsiteY17-720" fmla="*/ 2257028 h 2263207"/>
              <a:gd name="connsiteX0-721" fmla="*/ 963827 w 2131541"/>
              <a:gd name="connsiteY0-722" fmla="*/ 2255328 h 2261507"/>
              <a:gd name="connsiteX1-723" fmla="*/ 957649 w 2131541"/>
              <a:gd name="connsiteY1-724" fmla="*/ 2076155 h 2261507"/>
              <a:gd name="connsiteX2-725" fmla="*/ 537519 w 2131541"/>
              <a:gd name="connsiteY2-726" fmla="*/ 1674561 h 2261507"/>
              <a:gd name="connsiteX3-727" fmla="*/ 0 w 2131541"/>
              <a:gd name="connsiteY3-728" fmla="*/ 1384177 h 2261507"/>
              <a:gd name="connsiteX4-729" fmla="*/ 518984 w 2131541"/>
              <a:gd name="connsiteY4-730" fmla="*/ 1340928 h 2261507"/>
              <a:gd name="connsiteX5-731" fmla="*/ 815546 w 2131541"/>
              <a:gd name="connsiteY5-732" fmla="*/ 1081436 h 2261507"/>
              <a:gd name="connsiteX6-733" fmla="*/ 611660 w 2131541"/>
              <a:gd name="connsiteY6-734" fmla="*/ 129966 h 2261507"/>
              <a:gd name="connsiteX7-735" fmla="*/ 1044146 w 2131541"/>
              <a:gd name="connsiteY7-736" fmla="*/ 908442 h 2261507"/>
              <a:gd name="connsiteX8-737" fmla="*/ 1161536 w 2131541"/>
              <a:gd name="connsiteY8-738" fmla="*/ 220 h 2261507"/>
              <a:gd name="connsiteX9-739" fmla="*/ 1315995 w 2131541"/>
              <a:gd name="connsiteY9-740" fmla="*/ 914620 h 2261507"/>
              <a:gd name="connsiteX10-741" fmla="*/ 1723768 w 2131541"/>
              <a:gd name="connsiteY10-742" fmla="*/ 160858 h 2261507"/>
              <a:gd name="connsiteX11-743" fmla="*/ 1668163 w 2131541"/>
              <a:gd name="connsiteY11-744" fmla="*/ 191750 h 2261507"/>
              <a:gd name="connsiteX12-745" fmla="*/ 1600200 w 2131541"/>
              <a:gd name="connsiteY12-746" fmla="*/ 1056723 h 2261507"/>
              <a:gd name="connsiteX13-747" fmla="*/ 2131541 w 2131541"/>
              <a:gd name="connsiteY13-748" fmla="*/ 519204 h 2261507"/>
              <a:gd name="connsiteX14-749" fmla="*/ 1810265 w 2131541"/>
              <a:gd name="connsiteY14-750" fmla="*/ 1248253 h 2261507"/>
              <a:gd name="connsiteX15-751" fmla="*/ 1594022 w 2131541"/>
              <a:gd name="connsiteY15-752" fmla="*/ 2100869 h 2261507"/>
              <a:gd name="connsiteX16-753" fmla="*/ 1606379 w 2131541"/>
              <a:gd name="connsiteY16-754" fmla="*/ 2261507 h 2261507"/>
              <a:gd name="connsiteX17-755" fmla="*/ 963827 w 2131541"/>
              <a:gd name="connsiteY17-756" fmla="*/ 2255328 h 2261507"/>
              <a:gd name="connsiteX0-757" fmla="*/ 963827 w 2131541"/>
              <a:gd name="connsiteY0-758" fmla="*/ 2255141 h 2261320"/>
              <a:gd name="connsiteX1-759" fmla="*/ 957649 w 2131541"/>
              <a:gd name="connsiteY1-760" fmla="*/ 2075968 h 2261320"/>
              <a:gd name="connsiteX2-761" fmla="*/ 537519 w 2131541"/>
              <a:gd name="connsiteY2-762" fmla="*/ 1674374 h 2261320"/>
              <a:gd name="connsiteX3-763" fmla="*/ 0 w 2131541"/>
              <a:gd name="connsiteY3-764" fmla="*/ 1383990 h 2261320"/>
              <a:gd name="connsiteX4-765" fmla="*/ 518984 w 2131541"/>
              <a:gd name="connsiteY4-766" fmla="*/ 1340741 h 2261320"/>
              <a:gd name="connsiteX5-767" fmla="*/ 815546 w 2131541"/>
              <a:gd name="connsiteY5-768" fmla="*/ 1081249 h 2261320"/>
              <a:gd name="connsiteX6-769" fmla="*/ 611660 w 2131541"/>
              <a:gd name="connsiteY6-770" fmla="*/ 129779 h 2261320"/>
              <a:gd name="connsiteX7-771" fmla="*/ 1044146 w 2131541"/>
              <a:gd name="connsiteY7-772" fmla="*/ 908255 h 2261320"/>
              <a:gd name="connsiteX8-773" fmla="*/ 1161536 w 2131541"/>
              <a:gd name="connsiteY8-774" fmla="*/ 33 h 2261320"/>
              <a:gd name="connsiteX9-775" fmla="*/ 1315995 w 2131541"/>
              <a:gd name="connsiteY9-776" fmla="*/ 914433 h 2261320"/>
              <a:gd name="connsiteX10-777" fmla="*/ 1723768 w 2131541"/>
              <a:gd name="connsiteY10-778" fmla="*/ 160671 h 2261320"/>
              <a:gd name="connsiteX11-779" fmla="*/ 1668163 w 2131541"/>
              <a:gd name="connsiteY11-780" fmla="*/ 191563 h 2261320"/>
              <a:gd name="connsiteX12-781" fmla="*/ 1600200 w 2131541"/>
              <a:gd name="connsiteY12-782" fmla="*/ 1056536 h 2261320"/>
              <a:gd name="connsiteX13-783" fmla="*/ 2131541 w 2131541"/>
              <a:gd name="connsiteY13-784" fmla="*/ 519017 h 2261320"/>
              <a:gd name="connsiteX14-785" fmla="*/ 1810265 w 2131541"/>
              <a:gd name="connsiteY14-786" fmla="*/ 1248066 h 2261320"/>
              <a:gd name="connsiteX15-787" fmla="*/ 1594022 w 2131541"/>
              <a:gd name="connsiteY15-788" fmla="*/ 2100682 h 2261320"/>
              <a:gd name="connsiteX16-789" fmla="*/ 1606379 w 2131541"/>
              <a:gd name="connsiteY16-790" fmla="*/ 2261320 h 2261320"/>
              <a:gd name="connsiteX17-791" fmla="*/ 963827 w 2131541"/>
              <a:gd name="connsiteY17-792" fmla="*/ 2255141 h 2261320"/>
              <a:gd name="connsiteX0-793" fmla="*/ 963827 w 2131541"/>
              <a:gd name="connsiteY0-794" fmla="*/ 2255141 h 2261320"/>
              <a:gd name="connsiteX1-795" fmla="*/ 957649 w 2131541"/>
              <a:gd name="connsiteY1-796" fmla="*/ 2075968 h 2261320"/>
              <a:gd name="connsiteX2-797" fmla="*/ 537519 w 2131541"/>
              <a:gd name="connsiteY2-798" fmla="*/ 1674374 h 2261320"/>
              <a:gd name="connsiteX3-799" fmla="*/ 0 w 2131541"/>
              <a:gd name="connsiteY3-800" fmla="*/ 1383990 h 2261320"/>
              <a:gd name="connsiteX4-801" fmla="*/ 518984 w 2131541"/>
              <a:gd name="connsiteY4-802" fmla="*/ 1340741 h 2261320"/>
              <a:gd name="connsiteX5-803" fmla="*/ 815546 w 2131541"/>
              <a:gd name="connsiteY5-804" fmla="*/ 1081249 h 2261320"/>
              <a:gd name="connsiteX6-805" fmla="*/ 611660 w 2131541"/>
              <a:gd name="connsiteY6-806" fmla="*/ 129779 h 2261320"/>
              <a:gd name="connsiteX7-807" fmla="*/ 1044146 w 2131541"/>
              <a:gd name="connsiteY7-808" fmla="*/ 908255 h 2261320"/>
              <a:gd name="connsiteX8-809" fmla="*/ 1161536 w 2131541"/>
              <a:gd name="connsiteY8-810" fmla="*/ 33 h 2261320"/>
              <a:gd name="connsiteX9-811" fmla="*/ 1315995 w 2131541"/>
              <a:gd name="connsiteY9-812" fmla="*/ 914433 h 2261320"/>
              <a:gd name="connsiteX10-813" fmla="*/ 1723768 w 2131541"/>
              <a:gd name="connsiteY10-814" fmla="*/ 160671 h 2261320"/>
              <a:gd name="connsiteX11-815" fmla="*/ 1668163 w 2131541"/>
              <a:gd name="connsiteY11-816" fmla="*/ 191563 h 2261320"/>
              <a:gd name="connsiteX12-817" fmla="*/ 1600200 w 2131541"/>
              <a:gd name="connsiteY12-818" fmla="*/ 1056536 h 2261320"/>
              <a:gd name="connsiteX13-819" fmla="*/ 2131541 w 2131541"/>
              <a:gd name="connsiteY13-820" fmla="*/ 519017 h 2261320"/>
              <a:gd name="connsiteX14-821" fmla="*/ 1810265 w 2131541"/>
              <a:gd name="connsiteY14-822" fmla="*/ 1248066 h 2261320"/>
              <a:gd name="connsiteX15-823" fmla="*/ 1594022 w 2131541"/>
              <a:gd name="connsiteY15-824" fmla="*/ 2100682 h 2261320"/>
              <a:gd name="connsiteX16-825" fmla="*/ 1606379 w 2131541"/>
              <a:gd name="connsiteY16-826" fmla="*/ 2261320 h 2261320"/>
              <a:gd name="connsiteX17-827" fmla="*/ 963827 w 2131541"/>
              <a:gd name="connsiteY17-828" fmla="*/ 2255141 h 2261320"/>
              <a:gd name="connsiteX0-829" fmla="*/ 963827 w 2131541"/>
              <a:gd name="connsiteY0-830" fmla="*/ 2255141 h 2261320"/>
              <a:gd name="connsiteX1-831" fmla="*/ 957649 w 2131541"/>
              <a:gd name="connsiteY1-832" fmla="*/ 2075968 h 2261320"/>
              <a:gd name="connsiteX2-833" fmla="*/ 537519 w 2131541"/>
              <a:gd name="connsiteY2-834" fmla="*/ 1674374 h 2261320"/>
              <a:gd name="connsiteX3-835" fmla="*/ 0 w 2131541"/>
              <a:gd name="connsiteY3-836" fmla="*/ 1383990 h 2261320"/>
              <a:gd name="connsiteX4-837" fmla="*/ 518984 w 2131541"/>
              <a:gd name="connsiteY4-838" fmla="*/ 1340741 h 2261320"/>
              <a:gd name="connsiteX5-839" fmla="*/ 815546 w 2131541"/>
              <a:gd name="connsiteY5-840" fmla="*/ 1081249 h 2261320"/>
              <a:gd name="connsiteX6-841" fmla="*/ 611660 w 2131541"/>
              <a:gd name="connsiteY6-842" fmla="*/ 129779 h 2261320"/>
              <a:gd name="connsiteX7-843" fmla="*/ 1044146 w 2131541"/>
              <a:gd name="connsiteY7-844" fmla="*/ 908255 h 2261320"/>
              <a:gd name="connsiteX8-845" fmla="*/ 1161536 w 2131541"/>
              <a:gd name="connsiteY8-846" fmla="*/ 33 h 2261320"/>
              <a:gd name="connsiteX9-847" fmla="*/ 1315995 w 2131541"/>
              <a:gd name="connsiteY9-848" fmla="*/ 914433 h 2261320"/>
              <a:gd name="connsiteX10-849" fmla="*/ 1723768 w 2131541"/>
              <a:gd name="connsiteY10-850" fmla="*/ 160671 h 2261320"/>
              <a:gd name="connsiteX11-851" fmla="*/ 1822622 w 2131541"/>
              <a:gd name="connsiteY11-852" fmla="*/ 228633 h 2261320"/>
              <a:gd name="connsiteX12-853" fmla="*/ 1600200 w 2131541"/>
              <a:gd name="connsiteY12-854" fmla="*/ 1056536 h 2261320"/>
              <a:gd name="connsiteX13-855" fmla="*/ 2131541 w 2131541"/>
              <a:gd name="connsiteY13-856" fmla="*/ 519017 h 2261320"/>
              <a:gd name="connsiteX14-857" fmla="*/ 1810265 w 2131541"/>
              <a:gd name="connsiteY14-858" fmla="*/ 1248066 h 2261320"/>
              <a:gd name="connsiteX15-859" fmla="*/ 1594022 w 2131541"/>
              <a:gd name="connsiteY15-860" fmla="*/ 2100682 h 2261320"/>
              <a:gd name="connsiteX16-861" fmla="*/ 1606379 w 2131541"/>
              <a:gd name="connsiteY16-862" fmla="*/ 2261320 h 2261320"/>
              <a:gd name="connsiteX17-863" fmla="*/ 963827 w 2131541"/>
              <a:gd name="connsiteY17-864" fmla="*/ 2255141 h 2261320"/>
              <a:gd name="connsiteX0-865" fmla="*/ 963827 w 2131541"/>
              <a:gd name="connsiteY0-866" fmla="*/ 2255141 h 2261320"/>
              <a:gd name="connsiteX1-867" fmla="*/ 957649 w 2131541"/>
              <a:gd name="connsiteY1-868" fmla="*/ 2075968 h 2261320"/>
              <a:gd name="connsiteX2-869" fmla="*/ 537519 w 2131541"/>
              <a:gd name="connsiteY2-870" fmla="*/ 1674374 h 2261320"/>
              <a:gd name="connsiteX3-871" fmla="*/ 0 w 2131541"/>
              <a:gd name="connsiteY3-872" fmla="*/ 1383990 h 2261320"/>
              <a:gd name="connsiteX4-873" fmla="*/ 518984 w 2131541"/>
              <a:gd name="connsiteY4-874" fmla="*/ 1340741 h 2261320"/>
              <a:gd name="connsiteX5-875" fmla="*/ 815546 w 2131541"/>
              <a:gd name="connsiteY5-876" fmla="*/ 1081249 h 2261320"/>
              <a:gd name="connsiteX6-877" fmla="*/ 611660 w 2131541"/>
              <a:gd name="connsiteY6-878" fmla="*/ 129779 h 2261320"/>
              <a:gd name="connsiteX7-879" fmla="*/ 1044146 w 2131541"/>
              <a:gd name="connsiteY7-880" fmla="*/ 908255 h 2261320"/>
              <a:gd name="connsiteX8-881" fmla="*/ 1161536 w 2131541"/>
              <a:gd name="connsiteY8-882" fmla="*/ 33 h 2261320"/>
              <a:gd name="connsiteX9-883" fmla="*/ 1315995 w 2131541"/>
              <a:gd name="connsiteY9-884" fmla="*/ 914433 h 2261320"/>
              <a:gd name="connsiteX10-885" fmla="*/ 1723768 w 2131541"/>
              <a:gd name="connsiteY10-886" fmla="*/ 160671 h 2261320"/>
              <a:gd name="connsiteX11-887" fmla="*/ 1600200 w 2131541"/>
              <a:gd name="connsiteY11-888" fmla="*/ 1056536 h 2261320"/>
              <a:gd name="connsiteX12-889" fmla="*/ 2131541 w 2131541"/>
              <a:gd name="connsiteY12-890" fmla="*/ 519017 h 2261320"/>
              <a:gd name="connsiteX13-891" fmla="*/ 1810265 w 2131541"/>
              <a:gd name="connsiteY13-892" fmla="*/ 1248066 h 2261320"/>
              <a:gd name="connsiteX14-893" fmla="*/ 1594022 w 2131541"/>
              <a:gd name="connsiteY14-894" fmla="*/ 2100682 h 2261320"/>
              <a:gd name="connsiteX15-895" fmla="*/ 1606379 w 2131541"/>
              <a:gd name="connsiteY15-896" fmla="*/ 2261320 h 2261320"/>
              <a:gd name="connsiteX16-897" fmla="*/ 963827 w 2131541"/>
              <a:gd name="connsiteY16-898" fmla="*/ 2255141 h 2261320"/>
              <a:gd name="connsiteX0-899" fmla="*/ 963827 w 2131541"/>
              <a:gd name="connsiteY0-900" fmla="*/ 2255141 h 2261320"/>
              <a:gd name="connsiteX1-901" fmla="*/ 957649 w 2131541"/>
              <a:gd name="connsiteY1-902" fmla="*/ 2075968 h 2261320"/>
              <a:gd name="connsiteX2-903" fmla="*/ 537519 w 2131541"/>
              <a:gd name="connsiteY2-904" fmla="*/ 1674374 h 2261320"/>
              <a:gd name="connsiteX3-905" fmla="*/ 0 w 2131541"/>
              <a:gd name="connsiteY3-906" fmla="*/ 1383990 h 2261320"/>
              <a:gd name="connsiteX4-907" fmla="*/ 518984 w 2131541"/>
              <a:gd name="connsiteY4-908" fmla="*/ 1340741 h 2261320"/>
              <a:gd name="connsiteX5-909" fmla="*/ 815546 w 2131541"/>
              <a:gd name="connsiteY5-910" fmla="*/ 1081249 h 2261320"/>
              <a:gd name="connsiteX6-911" fmla="*/ 611660 w 2131541"/>
              <a:gd name="connsiteY6-912" fmla="*/ 129779 h 2261320"/>
              <a:gd name="connsiteX7-913" fmla="*/ 1044146 w 2131541"/>
              <a:gd name="connsiteY7-914" fmla="*/ 908255 h 2261320"/>
              <a:gd name="connsiteX8-915" fmla="*/ 1161536 w 2131541"/>
              <a:gd name="connsiteY8-916" fmla="*/ 33 h 2261320"/>
              <a:gd name="connsiteX9-917" fmla="*/ 1315995 w 2131541"/>
              <a:gd name="connsiteY9-918" fmla="*/ 914433 h 2261320"/>
              <a:gd name="connsiteX10-919" fmla="*/ 1723768 w 2131541"/>
              <a:gd name="connsiteY10-920" fmla="*/ 160671 h 2261320"/>
              <a:gd name="connsiteX11-921" fmla="*/ 1600200 w 2131541"/>
              <a:gd name="connsiteY11-922" fmla="*/ 1056536 h 2261320"/>
              <a:gd name="connsiteX12-923" fmla="*/ 2131541 w 2131541"/>
              <a:gd name="connsiteY12-924" fmla="*/ 519017 h 2261320"/>
              <a:gd name="connsiteX13-925" fmla="*/ 1810265 w 2131541"/>
              <a:gd name="connsiteY13-926" fmla="*/ 1248066 h 2261320"/>
              <a:gd name="connsiteX14-927" fmla="*/ 1594022 w 2131541"/>
              <a:gd name="connsiteY14-928" fmla="*/ 2100682 h 2261320"/>
              <a:gd name="connsiteX15-929" fmla="*/ 1606379 w 2131541"/>
              <a:gd name="connsiteY15-930" fmla="*/ 2261320 h 2261320"/>
              <a:gd name="connsiteX16-931" fmla="*/ 963827 w 2131541"/>
              <a:gd name="connsiteY16-932" fmla="*/ 2255141 h 2261320"/>
              <a:gd name="connsiteX0-933" fmla="*/ 963827 w 2131541"/>
              <a:gd name="connsiteY0-934" fmla="*/ 2255141 h 2261320"/>
              <a:gd name="connsiteX1-935" fmla="*/ 957649 w 2131541"/>
              <a:gd name="connsiteY1-936" fmla="*/ 2075968 h 2261320"/>
              <a:gd name="connsiteX2-937" fmla="*/ 537519 w 2131541"/>
              <a:gd name="connsiteY2-938" fmla="*/ 1674374 h 2261320"/>
              <a:gd name="connsiteX3-939" fmla="*/ 0 w 2131541"/>
              <a:gd name="connsiteY3-940" fmla="*/ 1383990 h 2261320"/>
              <a:gd name="connsiteX4-941" fmla="*/ 518984 w 2131541"/>
              <a:gd name="connsiteY4-942" fmla="*/ 1340741 h 2261320"/>
              <a:gd name="connsiteX5-943" fmla="*/ 815546 w 2131541"/>
              <a:gd name="connsiteY5-944" fmla="*/ 1081249 h 2261320"/>
              <a:gd name="connsiteX6-945" fmla="*/ 611660 w 2131541"/>
              <a:gd name="connsiteY6-946" fmla="*/ 129779 h 2261320"/>
              <a:gd name="connsiteX7-947" fmla="*/ 1044146 w 2131541"/>
              <a:gd name="connsiteY7-948" fmla="*/ 908255 h 2261320"/>
              <a:gd name="connsiteX8-949" fmla="*/ 1161536 w 2131541"/>
              <a:gd name="connsiteY8-950" fmla="*/ 33 h 2261320"/>
              <a:gd name="connsiteX9-951" fmla="*/ 1315995 w 2131541"/>
              <a:gd name="connsiteY9-952" fmla="*/ 914433 h 2261320"/>
              <a:gd name="connsiteX10-953" fmla="*/ 1723768 w 2131541"/>
              <a:gd name="connsiteY10-954" fmla="*/ 160671 h 2261320"/>
              <a:gd name="connsiteX11-955" fmla="*/ 1600200 w 2131541"/>
              <a:gd name="connsiteY11-956" fmla="*/ 1056536 h 2261320"/>
              <a:gd name="connsiteX12-957" fmla="*/ 2131541 w 2131541"/>
              <a:gd name="connsiteY12-958" fmla="*/ 519017 h 2261320"/>
              <a:gd name="connsiteX13-959" fmla="*/ 1810265 w 2131541"/>
              <a:gd name="connsiteY13-960" fmla="*/ 1248066 h 2261320"/>
              <a:gd name="connsiteX14-961" fmla="*/ 1594022 w 2131541"/>
              <a:gd name="connsiteY14-962" fmla="*/ 2100682 h 2261320"/>
              <a:gd name="connsiteX15-963" fmla="*/ 1606379 w 2131541"/>
              <a:gd name="connsiteY15-964" fmla="*/ 2261320 h 2261320"/>
              <a:gd name="connsiteX16-965" fmla="*/ 963827 w 2131541"/>
              <a:gd name="connsiteY16-966" fmla="*/ 2255141 h 2261320"/>
              <a:gd name="connsiteX0-967" fmla="*/ 963827 w 2131541"/>
              <a:gd name="connsiteY0-968" fmla="*/ 2255141 h 2261320"/>
              <a:gd name="connsiteX1-969" fmla="*/ 957649 w 2131541"/>
              <a:gd name="connsiteY1-970" fmla="*/ 2075968 h 2261320"/>
              <a:gd name="connsiteX2-971" fmla="*/ 537519 w 2131541"/>
              <a:gd name="connsiteY2-972" fmla="*/ 1674374 h 2261320"/>
              <a:gd name="connsiteX3-973" fmla="*/ 0 w 2131541"/>
              <a:gd name="connsiteY3-974" fmla="*/ 1383990 h 2261320"/>
              <a:gd name="connsiteX4-975" fmla="*/ 518984 w 2131541"/>
              <a:gd name="connsiteY4-976" fmla="*/ 1340741 h 2261320"/>
              <a:gd name="connsiteX5-977" fmla="*/ 815546 w 2131541"/>
              <a:gd name="connsiteY5-978" fmla="*/ 1081249 h 2261320"/>
              <a:gd name="connsiteX6-979" fmla="*/ 611660 w 2131541"/>
              <a:gd name="connsiteY6-980" fmla="*/ 129779 h 2261320"/>
              <a:gd name="connsiteX7-981" fmla="*/ 1044146 w 2131541"/>
              <a:gd name="connsiteY7-982" fmla="*/ 908255 h 2261320"/>
              <a:gd name="connsiteX8-983" fmla="*/ 1161536 w 2131541"/>
              <a:gd name="connsiteY8-984" fmla="*/ 33 h 2261320"/>
              <a:gd name="connsiteX9-985" fmla="*/ 1315995 w 2131541"/>
              <a:gd name="connsiteY9-986" fmla="*/ 914433 h 2261320"/>
              <a:gd name="connsiteX10-987" fmla="*/ 1723768 w 2131541"/>
              <a:gd name="connsiteY10-988" fmla="*/ 160671 h 2261320"/>
              <a:gd name="connsiteX11-989" fmla="*/ 1600200 w 2131541"/>
              <a:gd name="connsiteY11-990" fmla="*/ 1056536 h 2261320"/>
              <a:gd name="connsiteX12-991" fmla="*/ 2131541 w 2131541"/>
              <a:gd name="connsiteY12-992" fmla="*/ 519017 h 2261320"/>
              <a:gd name="connsiteX13-993" fmla="*/ 1810265 w 2131541"/>
              <a:gd name="connsiteY13-994" fmla="*/ 1248066 h 2261320"/>
              <a:gd name="connsiteX14-995" fmla="*/ 1594022 w 2131541"/>
              <a:gd name="connsiteY14-996" fmla="*/ 2100682 h 2261320"/>
              <a:gd name="connsiteX15-997" fmla="*/ 1606379 w 2131541"/>
              <a:gd name="connsiteY15-998" fmla="*/ 2261320 h 2261320"/>
              <a:gd name="connsiteX16-999" fmla="*/ 963827 w 2131541"/>
              <a:gd name="connsiteY16-1000" fmla="*/ 2255141 h 2261320"/>
              <a:gd name="connsiteX0-1001" fmla="*/ 963827 w 2131541"/>
              <a:gd name="connsiteY0-1002" fmla="*/ 2255141 h 2261320"/>
              <a:gd name="connsiteX1-1003" fmla="*/ 957649 w 2131541"/>
              <a:gd name="connsiteY1-1004" fmla="*/ 2075968 h 2261320"/>
              <a:gd name="connsiteX2-1005" fmla="*/ 537519 w 2131541"/>
              <a:gd name="connsiteY2-1006" fmla="*/ 1674374 h 2261320"/>
              <a:gd name="connsiteX3-1007" fmla="*/ 0 w 2131541"/>
              <a:gd name="connsiteY3-1008" fmla="*/ 1383990 h 2261320"/>
              <a:gd name="connsiteX4-1009" fmla="*/ 518984 w 2131541"/>
              <a:gd name="connsiteY4-1010" fmla="*/ 1340741 h 2261320"/>
              <a:gd name="connsiteX5-1011" fmla="*/ 815546 w 2131541"/>
              <a:gd name="connsiteY5-1012" fmla="*/ 1081249 h 2261320"/>
              <a:gd name="connsiteX6-1013" fmla="*/ 611660 w 2131541"/>
              <a:gd name="connsiteY6-1014" fmla="*/ 129779 h 2261320"/>
              <a:gd name="connsiteX7-1015" fmla="*/ 1044146 w 2131541"/>
              <a:gd name="connsiteY7-1016" fmla="*/ 908255 h 2261320"/>
              <a:gd name="connsiteX8-1017" fmla="*/ 1161536 w 2131541"/>
              <a:gd name="connsiteY8-1018" fmla="*/ 33 h 2261320"/>
              <a:gd name="connsiteX9-1019" fmla="*/ 1315995 w 2131541"/>
              <a:gd name="connsiteY9-1020" fmla="*/ 914433 h 2261320"/>
              <a:gd name="connsiteX10-1021" fmla="*/ 1723768 w 2131541"/>
              <a:gd name="connsiteY10-1022" fmla="*/ 160671 h 2261320"/>
              <a:gd name="connsiteX11-1023" fmla="*/ 1600200 w 2131541"/>
              <a:gd name="connsiteY11-1024" fmla="*/ 1056536 h 2261320"/>
              <a:gd name="connsiteX12-1025" fmla="*/ 2131541 w 2131541"/>
              <a:gd name="connsiteY12-1026" fmla="*/ 519017 h 2261320"/>
              <a:gd name="connsiteX13-1027" fmla="*/ 1810265 w 2131541"/>
              <a:gd name="connsiteY13-1028" fmla="*/ 1248066 h 2261320"/>
              <a:gd name="connsiteX14-1029" fmla="*/ 1594022 w 2131541"/>
              <a:gd name="connsiteY14-1030" fmla="*/ 2100682 h 2261320"/>
              <a:gd name="connsiteX15-1031" fmla="*/ 1606379 w 2131541"/>
              <a:gd name="connsiteY15-1032" fmla="*/ 2261320 h 2261320"/>
              <a:gd name="connsiteX16-1033" fmla="*/ 963827 w 2131541"/>
              <a:gd name="connsiteY16-1034" fmla="*/ 2255141 h 2261320"/>
              <a:gd name="connsiteX0-1035" fmla="*/ 963827 w 2131541"/>
              <a:gd name="connsiteY0-1036" fmla="*/ 2255141 h 2261320"/>
              <a:gd name="connsiteX1-1037" fmla="*/ 957649 w 2131541"/>
              <a:gd name="connsiteY1-1038" fmla="*/ 2075968 h 2261320"/>
              <a:gd name="connsiteX2-1039" fmla="*/ 537519 w 2131541"/>
              <a:gd name="connsiteY2-1040" fmla="*/ 1674374 h 2261320"/>
              <a:gd name="connsiteX3-1041" fmla="*/ 0 w 2131541"/>
              <a:gd name="connsiteY3-1042" fmla="*/ 1383990 h 2261320"/>
              <a:gd name="connsiteX4-1043" fmla="*/ 518984 w 2131541"/>
              <a:gd name="connsiteY4-1044" fmla="*/ 1340741 h 2261320"/>
              <a:gd name="connsiteX5-1045" fmla="*/ 815546 w 2131541"/>
              <a:gd name="connsiteY5-1046" fmla="*/ 1081249 h 2261320"/>
              <a:gd name="connsiteX6-1047" fmla="*/ 611660 w 2131541"/>
              <a:gd name="connsiteY6-1048" fmla="*/ 129779 h 2261320"/>
              <a:gd name="connsiteX7-1049" fmla="*/ 1044146 w 2131541"/>
              <a:gd name="connsiteY7-1050" fmla="*/ 908255 h 2261320"/>
              <a:gd name="connsiteX8-1051" fmla="*/ 1161536 w 2131541"/>
              <a:gd name="connsiteY8-1052" fmla="*/ 33 h 2261320"/>
              <a:gd name="connsiteX9-1053" fmla="*/ 1315995 w 2131541"/>
              <a:gd name="connsiteY9-1054" fmla="*/ 914433 h 2261320"/>
              <a:gd name="connsiteX10-1055" fmla="*/ 1723768 w 2131541"/>
              <a:gd name="connsiteY10-1056" fmla="*/ 160671 h 2261320"/>
              <a:gd name="connsiteX11-1057" fmla="*/ 1600200 w 2131541"/>
              <a:gd name="connsiteY11-1058" fmla="*/ 1056536 h 2261320"/>
              <a:gd name="connsiteX12-1059" fmla="*/ 2131541 w 2131541"/>
              <a:gd name="connsiteY12-1060" fmla="*/ 519017 h 2261320"/>
              <a:gd name="connsiteX13-1061" fmla="*/ 1810265 w 2131541"/>
              <a:gd name="connsiteY13-1062" fmla="*/ 1248066 h 2261320"/>
              <a:gd name="connsiteX14-1063" fmla="*/ 1594022 w 2131541"/>
              <a:gd name="connsiteY14-1064" fmla="*/ 2100682 h 2261320"/>
              <a:gd name="connsiteX15-1065" fmla="*/ 1606379 w 2131541"/>
              <a:gd name="connsiteY15-1066" fmla="*/ 2261320 h 2261320"/>
              <a:gd name="connsiteX16-1067" fmla="*/ 963827 w 2131541"/>
              <a:gd name="connsiteY16-1068" fmla="*/ 2255141 h 2261320"/>
              <a:gd name="connsiteX0-1069" fmla="*/ 963827 w 2149963"/>
              <a:gd name="connsiteY0-1070" fmla="*/ 2255141 h 2261320"/>
              <a:gd name="connsiteX1-1071" fmla="*/ 957649 w 2149963"/>
              <a:gd name="connsiteY1-1072" fmla="*/ 2075968 h 2261320"/>
              <a:gd name="connsiteX2-1073" fmla="*/ 537519 w 2149963"/>
              <a:gd name="connsiteY2-1074" fmla="*/ 1674374 h 2261320"/>
              <a:gd name="connsiteX3-1075" fmla="*/ 0 w 2149963"/>
              <a:gd name="connsiteY3-1076" fmla="*/ 1383990 h 2261320"/>
              <a:gd name="connsiteX4-1077" fmla="*/ 518984 w 2149963"/>
              <a:gd name="connsiteY4-1078" fmla="*/ 1340741 h 2261320"/>
              <a:gd name="connsiteX5-1079" fmla="*/ 815546 w 2149963"/>
              <a:gd name="connsiteY5-1080" fmla="*/ 1081249 h 2261320"/>
              <a:gd name="connsiteX6-1081" fmla="*/ 611660 w 2149963"/>
              <a:gd name="connsiteY6-1082" fmla="*/ 129779 h 2261320"/>
              <a:gd name="connsiteX7-1083" fmla="*/ 1044146 w 2149963"/>
              <a:gd name="connsiteY7-1084" fmla="*/ 908255 h 2261320"/>
              <a:gd name="connsiteX8-1085" fmla="*/ 1161536 w 2149963"/>
              <a:gd name="connsiteY8-1086" fmla="*/ 33 h 2261320"/>
              <a:gd name="connsiteX9-1087" fmla="*/ 1315995 w 2149963"/>
              <a:gd name="connsiteY9-1088" fmla="*/ 914433 h 2261320"/>
              <a:gd name="connsiteX10-1089" fmla="*/ 1723768 w 2149963"/>
              <a:gd name="connsiteY10-1090" fmla="*/ 160671 h 2261320"/>
              <a:gd name="connsiteX11-1091" fmla="*/ 1600200 w 2149963"/>
              <a:gd name="connsiteY11-1092" fmla="*/ 1056536 h 2261320"/>
              <a:gd name="connsiteX12-1093" fmla="*/ 2131541 w 2149963"/>
              <a:gd name="connsiteY12-1094" fmla="*/ 519017 h 2261320"/>
              <a:gd name="connsiteX13-1095" fmla="*/ 1810265 w 2149963"/>
              <a:gd name="connsiteY13-1096" fmla="*/ 1248066 h 2261320"/>
              <a:gd name="connsiteX14-1097" fmla="*/ 1594022 w 2149963"/>
              <a:gd name="connsiteY14-1098" fmla="*/ 2100682 h 2261320"/>
              <a:gd name="connsiteX15-1099" fmla="*/ 1606379 w 2149963"/>
              <a:gd name="connsiteY15-1100" fmla="*/ 2261320 h 2261320"/>
              <a:gd name="connsiteX16-1101" fmla="*/ 963827 w 2149963"/>
              <a:gd name="connsiteY16-1102" fmla="*/ 2255141 h 2261320"/>
              <a:gd name="connsiteX0-1103" fmla="*/ 963827 w 2148659"/>
              <a:gd name="connsiteY0-1104" fmla="*/ 2255141 h 2261320"/>
              <a:gd name="connsiteX1-1105" fmla="*/ 957649 w 2148659"/>
              <a:gd name="connsiteY1-1106" fmla="*/ 2075968 h 2261320"/>
              <a:gd name="connsiteX2-1107" fmla="*/ 537519 w 2148659"/>
              <a:gd name="connsiteY2-1108" fmla="*/ 1674374 h 2261320"/>
              <a:gd name="connsiteX3-1109" fmla="*/ 0 w 2148659"/>
              <a:gd name="connsiteY3-1110" fmla="*/ 1383990 h 2261320"/>
              <a:gd name="connsiteX4-1111" fmla="*/ 518984 w 2148659"/>
              <a:gd name="connsiteY4-1112" fmla="*/ 1340741 h 2261320"/>
              <a:gd name="connsiteX5-1113" fmla="*/ 815546 w 2148659"/>
              <a:gd name="connsiteY5-1114" fmla="*/ 1081249 h 2261320"/>
              <a:gd name="connsiteX6-1115" fmla="*/ 611660 w 2148659"/>
              <a:gd name="connsiteY6-1116" fmla="*/ 129779 h 2261320"/>
              <a:gd name="connsiteX7-1117" fmla="*/ 1044146 w 2148659"/>
              <a:gd name="connsiteY7-1118" fmla="*/ 908255 h 2261320"/>
              <a:gd name="connsiteX8-1119" fmla="*/ 1161536 w 2148659"/>
              <a:gd name="connsiteY8-1120" fmla="*/ 33 h 2261320"/>
              <a:gd name="connsiteX9-1121" fmla="*/ 1315995 w 2148659"/>
              <a:gd name="connsiteY9-1122" fmla="*/ 914433 h 2261320"/>
              <a:gd name="connsiteX10-1123" fmla="*/ 1723768 w 2148659"/>
              <a:gd name="connsiteY10-1124" fmla="*/ 160671 h 2261320"/>
              <a:gd name="connsiteX11-1125" fmla="*/ 1600200 w 2148659"/>
              <a:gd name="connsiteY11-1126" fmla="*/ 1056536 h 2261320"/>
              <a:gd name="connsiteX12-1127" fmla="*/ 2131541 w 2148659"/>
              <a:gd name="connsiteY12-1128" fmla="*/ 519017 h 2261320"/>
              <a:gd name="connsiteX13-1129" fmla="*/ 1810265 w 2148659"/>
              <a:gd name="connsiteY13-1130" fmla="*/ 1248066 h 2261320"/>
              <a:gd name="connsiteX14-1131" fmla="*/ 1594022 w 2148659"/>
              <a:gd name="connsiteY14-1132" fmla="*/ 2100682 h 2261320"/>
              <a:gd name="connsiteX15-1133" fmla="*/ 1606379 w 2148659"/>
              <a:gd name="connsiteY15-1134" fmla="*/ 2261320 h 2261320"/>
              <a:gd name="connsiteX16-1135" fmla="*/ 963827 w 2148659"/>
              <a:gd name="connsiteY16-1136" fmla="*/ 2255141 h 2261320"/>
              <a:gd name="connsiteX0-1137" fmla="*/ 963827 w 2148659"/>
              <a:gd name="connsiteY0-1138" fmla="*/ 2255141 h 2261320"/>
              <a:gd name="connsiteX1-1139" fmla="*/ 957649 w 2148659"/>
              <a:gd name="connsiteY1-1140" fmla="*/ 2075968 h 2261320"/>
              <a:gd name="connsiteX2-1141" fmla="*/ 537519 w 2148659"/>
              <a:gd name="connsiteY2-1142" fmla="*/ 1674374 h 2261320"/>
              <a:gd name="connsiteX3-1143" fmla="*/ 0 w 2148659"/>
              <a:gd name="connsiteY3-1144" fmla="*/ 1383990 h 2261320"/>
              <a:gd name="connsiteX4-1145" fmla="*/ 518984 w 2148659"/>
              <a:gd name="connsiteY4-1146" fmla="*/ 1340741 h 2261320"/>
              <a:gd name="connsiteX5-1147" fmla="*/ 815546 w 2148659"/>
              <a:gd name="connsiteY5-1148" fmla="*/ 1081249 h 2261320"/>
              <a:gd name="connsiteX6-1149" fmla="*/ 611660 w 2148659"/>
              <a:gd name="connsiteY6-1150" fmla="*/ 129779 h 2261320"/>
              <a:gd name="connsiteX7-1151" fmla="*/ 1044146 w 2148659"/>
              <a:gd name="connsiteY7-1152" fmla="*/ 908255 h 2261320"/>
              <a:gd name="connsiteX8-1153" fmla="*/ 1161536 w 2148659"/>
              <a:gd name="connsiteY8-1154" fmla="*/ 33 h 2261320"/>
              <a:gd name="connsiteX9-1155" fmla="*/ 1315995 w 2148659"/>
              <a:gd name="connsiteY9-1156" fmla="*/ 914433 h 2261320"/>
              <a:gd name="connsiteX10-1157" fmla="*/ 1723768 w 2148659"/>
              <a:gd name="connsiteY10-1158" fmla="*/ 160671 h 2261320"/>
              <a:gd name="connsiteX11-1159" fmla="*/ 1600200 w 2148659"/>
              <a:gd name="connsiteY11-1160" fmla="*/ 1056536 h 2261320"/>
              <a:gd name="connsiteX12-1161" fmla="*/ 2131541 w 2148659"/>
              <a:gd name="connsiteY12-1162" fmla="*/ 519017 h 2261320"/>
              <a:gd name="connsiteX13-1163" fmla="*/ 1810265 w 2148659"/>
              <a:gd name="connsiteY13-1164" fmla="*/ 1248066 h 2261320"/>
              <a:gd name="connsiteX14-1165" fmla="*/ 1594022 w 2148659"/>
              <a:gd name="connsiteY14-1166" fmla="*/ 2100682 h 2261320"/>
              <a:gd name="connsiteX15-1167" fmla="*/ 1606379 w 2148659"/>
              <a:gd name="connsiteY15-1168" fmla="*/ 2261320 h 2261320"/>
              <a:gd name="connsiteX16-1169" fmla="*/ 963827 w 2148659"/>
              <a:gd name="connsiteY16-1170" fmla="*/ 2255141 h 2261320"/>
              <a:gd name="connsiteX0-1171" fmla="*/ 963827 w 2148659"/>
              <a:gd name="connsiteY0-1172" fmla="*/ 2255141 h 2261320"/>
              <a:gd name="connsiteX1-1173" fmla="*/ 957649 w 2148659"/>
              <a:gd name="connsiteY1-1174" fmla="*/ 2075968 h 2261320"/>
              <a:gd name="connsiteX2-1175" fmla="*/ 537519 w 2148659"/>
              <a:gd name="connsiteY2-1176" fmla="*/ 1674374 h 2261320"/>
              <a:gd name="connsiteX3-1177" fmla="*/ 0 w 2148659"/>
              <a:gd name="connsiteY3-1178" fmla="*/ 1383990 h 2261320"/>
              <a:gd name="connsiteX4-1179" fmla="*/ 518984 w 2148659"/>
              <a:gd name="connsiteY4-1180" fmla="*/ 1340741 h 2261320"/>
              <a:gd name="connsiteX5-1181" fmla="*/ 815546 w 2148659"/>
              <a:gd name="connsiteY5-1182" fmla="*/ 1081249 h 2261320"/>
              <a:gd name="connsiteX6-1183" fmla="*/ 611660 w 2148659"/>
              <a:gd name="connsiteY6-1184" fmla="*/ 129779 h 2261320"/>
              <a:gd name="connsiteX7-1185" fmla="*/ 1044146 w 2148659"/>
              <a:gd name="connsiteY7-1186" fmla="*/ 908255 h 2261320"/>
              <a:gd name="connsiteX8-1187" fmla="*/ 1161536 w 2148659"/>
              <a:gd name="connsiteY8-1188" fmla="*/ 33 h 2261320"/>
              <a:gd name="connsiteX9-1189" fmla="*/ 1315995 w 2148659"/>
              <a:gd name="connsiteY9-1190" fmla="*/ 914433 h 2261320"/>
              <a:gd name="connsiteX10-1191" fmla="*/ 1723768 w 2148659"/>
              <a:gd name="connsiteY10-1192" fmla="*/ 160671 h 2261320"/>
              <a:gd name="connsiteX11-1193" fmla="*/ 1600200 w 2148659"/>
              <a:gd name="connsiteY11-1194" fmla="*/ 1056536 h 2261320"/>
              <a:gd name="connsiteX12-1195" fmla="*/ 2131541 w 2148659"/>
              <a:gd name="connsiteY12-1196" fmla="*/ 519017 h 2261320"/>
              <a:gd name="connsiteX13-1197" fmla="*/ 1810265 w 2148659"/>
              <a:gd name="connsiteY13-1198" fmla="*/ 1248066 h 2261320"/>
              <a:gd name="connsiteX14-1199" fmla="*/ 1594022 w 2148659"/>
              <a:gd name="connsiteY14-1200" fmla="*/ 2100682 h 2261320"/>
              <a:gd name="connsiteX15-1201" fmla="*/ 1606379 w 2148659"/>
              <a:gd name="connsiteY15-1202" fmla="*/ 2261320 h 2261320"/>
              <a:gd name="connsiteX16-1203" fmla="*/ 963827 w 2148659"/>
              <a:gd name="connsiteY16-1204" fmla="*/ 2255141 h 2261320"/>
              <a:gd name="connsiteX0-1205" fmla="*/ 963827 w 2146512"/>
              <a:gd name="connsiteY0-1206" fmla="*/ 2255141 h 2261320"/>
              <a:gd name="connsiteX1-1207" fmla="*/ 957649 w 2146512"/>
              <a:gd name="connsiteY1-1208" fmla="*/ 2075968 h 2261320"/>
              <a:gd name="connsiteX2-1209" fmla="*/ 537519 w 2146512"/>
              <a:gd name="connsiteY2-1210" fmla="*/ 1674374 h 2261320"/>
              <a:gd name="connsiteX3-1211" fmla="*/ 0 w 2146512"/>
              <a:gd name="connsiteY3-1212" fmla="*/ 1383990 h 2261320"/>
              <a:gd name="connsiteX4-1213" fmla="*/ 518984 w 2146512"/>
              <a:gd name="connsiteY4-1214" fmla="*/ 1340741 h 2261320"/>
              <a:gd name="connsiteX5-1215" fmla="*/ 815546 w 2146512"/>
              <a:gd name="connsiteY5-1216" fmla="*/ 1081249 h 2261320"/>
              <a:gd name="connsiteX6-1217" fmla="*/ 611660 w 2146512"/>
              <a:gd name="connsiteY6-1218" fmla="*/ 129779 h 2261320"/>
              <a:gd name="connsiteX7-1219" fmla="*/ 1044146 w 2146512"/>
              <a:gd name="connsiteY7-1220" fmla="*/ 908255 h 2261320"/>
              <a:gd name="connsiteX8-1221" fmla="*/ 1161536 w 2146512"/>
              <a:gd name="connsiteY8-1222" fmla="*/ 33 h 2261320"/>
              <a:gd name="connsiteX9-1223" fmla="*/ 1315995 w 2146512"/>
              <a:gd name="connsiteY9-1224" fmla="*/ 914433 h 2261320"/>
              <a:gd name="connsiteX10-1225" fmla="*/ 1723768 w 2146512"/>
              <a:gd name="connsiteY10-1226" fmla="*/ 160671 h 2261320"/>
              <a:gd name="connsiteX11-1227" fmla="*/ 1600200 w 2146512"/>
              <a:gd name="connsiteY11-1228" fmla="*/ 1056536 h 2261320"/>
              <a:gd name="connsiteX12-1229" fmla="*/ 2131541 w 2146512"/>
              <a:gd name="connsiteY12-1230" fmla="*/ 519017 h 2261320"/>
              <a:gd name="connsiteX13-1231" fmla="*/ 1810265 w 2146512"/>
              <a:gd name="connsiteY13-1232" fmla="*/ 1248066 h 2261320"/>
              <a:gd name="connsiteX14-1233" fmla="*/ 1594022 w 2146512"/>
              <a:gd name="connsiteY14-1234" fmla="*/ 2100682 h 2261320"/>
              <a:gd name="connsiteX15-1235" fmla="*/ 1606379 w 2146512"/>
              <a:gd name="connsiteY15-1236" fmla="*/ 2261320 h 2261320"/>
              <a:gd name="connsiteX16-1237" fmla="*/ 963827 w 2146512"/>
              <a:gd name="connsiteY16-1238" fmla="*/ 2255141 h 2261320"/>
              <a:gd name="connsiteX0-1239" fmla="*/ 963827 w 2146512"/>
              <a:gd name="connsiteY0-1240" fmla="*/ 2255141 h 2261320"/>
              <a:gd name="connsiteX1-1241" fmla="*/ 957649 w 2146512"/>
              <a:gd name="connsiteY1-1242" fmla="*/ 2075968 h 2261320"/>
              <a:gd name="connsiteX2-1243" fmla="*/ 537519 w 2146512"/>
              <a:gd name="connsiteY2-1244" fmla="*/ 1674374 h 2261320"/>
              <a:gd name="connsiteX3-1245" fmla="*/ 0 w 2146512"/>
              <a:gd name="connsiteY3-1246" fmla="*/ 1383990 h 2261320"/>
              <a:gd name="connsiteX4-1247" fmla="*/ 518984 w 2146512"/>
              <a:gd name="connsiteY4-1248" fmla="*/ 1340741 h 2261320"/>
              <a:gd name="connsiteX5-1249" fmla="*/ 815546 w 2146512"/>
              <a:gd name="connsiteY5-1250" fmla="*/ 1081249 h 2261320"/>
              <a:gd name="connsiteX6-1251" fmla="*/ 611660 w 2146512"/>
              <a:gd name="connsiteY6-1252" fmla="*/ 129779 h 2261320"/>
              <a:gd name="connsiteX7-1253" fmla="*/ 1044146 w 2146512"/>
              <a:gd name="connsiteY7-1254" fmla="*/ 908255 h 2261320"/>
              <a:gd name="connsiteX8-1255" fmla="*/ 1161536 w 2146512"/>
              <a:gd name="connsiteY8-1256" fmla="*/ 33 h 2261320"/>
              <a:gd name="connsiteX9-1257" fmla="*/ 1315995 w 2146512"/>
              <a:gd name="connsiteY9-1258" fmla="*/ 914433 h 2261320"/>
              <a:gd name="connsiteX10-1259" fmla="*/ 1723768 w 2146512"/>
              <a:gd name="connsiteY10-1260" fmla="*/ 160671 h 2261320"/>
              <a:gd name="connsiteX11-1261" fmla="*/ 1600200 w 2146512"/>
              <a:gd name="connsiteY11-1262" fmla="*/ 1056536 h 2261320"/>
              <a:gd name="connsiteX12-1263" fmla="*/ 2131541 w 2146512"/>
              <a:gd name="connsiteY12-1264" fmla="*/ 519017 h 2261320"/>
              <a:gd name="connsiteX13-1265" fmla="*/ 1810265 w 2146512"/>
              <a:gd name="connsiteY13-1266" fmla="*/ 1248066 h 2261320"/>
              <a:gd name="connsiteX14-1267" fmla="*/ 1594022 w 2146512"/>
              <a:gd name="connsiteY14-1268" fmla="*/ 2100682 h 2261320"/>
              <a:gd name="connsiteX15-1269" fmla="*/ 1606379 w 2146512"/>
              <a:gd name="connsiteY15-1270" fmla="*/ 2261320 h 2261320"/>
              <a:gd name="connsiteX16-1271" fmla="*/ 963827 w 2146512"/>
              <a:gd name="connsiteY16-1272" fmla="*/ 2255141 h 2261320"/>
              <a:gd name="connsiteX0-1273" fmla="*/ 963827 w 2146512"/>
              <a:gd name="connsiteY0-1274" fmla="*/ 2255141 h 2261320"/>
              <a:gd name="connsiteX1-1275" fmla="*/ 957649 w 2146512"/>
              <a:gd name="connsiteY1-1276" fmla="*/ 2075968 h 2261320"/>
              <a:gd name="connsiteX2-1277" fmla="*/ 537519 w 2146512"/>
              <a:gd name="connsiteY2-1278" fmla="*/ 1674374 h 2261320"/>
              <a:gd name="connsiteX3-1279" fmla="*/ 0 w 2146512"/>
              <a:gd name="connsiteY3-1280" fmla="*/ 1383990 h 2261320"/>
              <a:gd name="connsiteX4-1281" fmla="*/ 518984 w 2146512"/>
              <a:gd name="connsiteY4-1282" fmla="*/ 1340741 h 2261320"/>
              <a:gd name="connsiteX5-1283" fmla="*/ 815546 w 2146512"/>
              <a:gd name="connsiteY5-1284" fmla="*/ 1081249 h 2261320"/>
              <a:gd name="connsiteX6-1285" fmla="*/ 611660 w 2146512"/>
              <a:gd name="connsiteY6-1286" fmla="*/ 129779 h 2261320"/>
              <a:gd name="connsiteX7-1287" fmla="*/ 1044146 w 2146512"/>
              <a:gd name="connsiteY7-1288" fmla="*/ 908255 h 2261320"/>
              <a:gd name="connsiteX8-1289" fmla="*/ 1161536 w 2146512"/>
              <a:gd name="connsiteY8-1290" fmla="*/ 33 h 2261320"/>
              <a:gd name="connsiteX9-1291" fmla="*/ 1315995 w 2146512"/>
              <a:gd name="connsiteY9-1292" fmla="*/ 914433 h 2261320"/>
              <a:gd name="connsiteX10-1293" fmla="*/ 1723768 w 2146512"/>
              <a:gd name="connsiteY10-1294" fmla="*/ 160671 h 2261320"/>
              <a:gd name="connsiteX11-1295" fmla="*/ 1600200 w 2146512"/>
              <a:gd name="connsiteY11-1296" fmla="*/ 1056536 h 2261320"/>
              <a:gd name="connsiteX12-1297" fmla="*/ 2131541 w 2146512"/>
              <a:gd name="connsiteY12-1298" fmla="*/ 519017 h 2261320"/>
              <a:gd name="connsiteX13-1299" fmla="*/ 1810265 w 2146512"/>
              <a:gd name="connsiteY13-1300" fmla="*/ 1248066 h 2261320"/>
              <a:gd name="connsiteX14-1301" fmla="*/ 1594022 w 2146512"/>
              <a:gd name="connsiteY14-1302" fmla="*/ 2100682 h 2261320"/>
              <a:gd name="connsiteX15-1303" fmla="*/ 1606379 w 2146512"/>
              <a:gd name="connsiteY15-1304" fmla="*/ 2261320 h 2261320"/>
              <a:gd name="connsiteX16-1305" fmla="*/ 963827 w 2146512"/>
              <a:gd name="connsiteY16-1306" fmla="*/ 2255141 h 2261320"/>
              <a:gd name="connsiteX0-1307" fmla="*/ 963827 w 2146512"/>
              <a:gd name="connsiteY0-1308" fmla="*/ 2255141 h 2261320"/>
              <a:gd name="connsiteX1-1309" fmla="*/ 957649 w 2146512"/>
              <a:gd name="connsiteY1-1310" fmla="*/ 2075968 h 2261320"/>
              <a:gd name="connsiteX2-1311" fmla="*/ 537519 w 2146512"/>
              <a:gd name="connsiteY2-1312" fmla="*/ 1674374 h 2261320"/>
              <a:gd name="connsiteX3-1313" fmla="*/ 0 w 2146512"/>
              <a:gd name="connsiteY3-1314" fmla="*/ 1383990 h 2261320"/>
              <a:gd name="connsiteX4-1315" fmla="*/ 518984 w 2146512"/>
              <a:gd name="connsiteY4-1316" fmla="*/ 1340741 h 2261320"/>
              <a:gd name="connsiteX5-1317" fmla="*/ 815546 w 2146512"/>
              <a:gd name="connsiteY5-1318" fmla="*/ 1081249 h 2261320"/>
              <a:gd name="connsiteX6-1319" fmla="*/ 611660 w 2146512"/>
              <a:gd name="connsiteY6-1320" fmla="*/ 129779 h 2261320"/>
              <a:gd name="connsiteX7-1321" fmla="*/ 1044146 w 2146512"/>
              <a:gd name="connsiteY7-1322" fmla="*/ 908255 h 2261320"/>
              <a:gd name="connsiteX8-1323" fmla="*/ 1161536 w 2146512"/>
              <a:gd name="connsiteY8-1324" fmla="*/ 33 h 2261320"/>
              <a:gd name="connsiteX9-1325" fmla="*/ 1315995 w 2146512"/>
              <a:gd name="connsiteY9-1326" fmla="*/ 914433 h 2261320"/>
              <a:gd name="connsiteX10-1327" fmla="*/ 1723768 w 2146512"/>
              <a:gd name="connsiteY10-1328" fmla="*/ 160671 h 2261320"/>
              <a:gd name="connsiteX11-1329" fmla="*/ 1600200 w 2146512"/>
              <a:gd name="connsiteY11-1330" fmla="*/ 1056536 h 2261320"/>
              <a:gd name="connsiteX12-1331" fmla="*/ 2131541 w 2146512"/>
              <a:gd name="connsiteY12-1332" fmla="*/ 519017 h 2261320"/>
              <a:gd name="connsiteX13-1333" fmla="*/ 1810265 w 2146512"/>
              <a:gd name="connsiteY13-1334" fmla="*/ 1248066 h 2261320"/>
              <a:gd name="connsiteX14-1335" fmla="*/ 1594022 w 2146512"/>
              <a:gd name="connsiteY14-1336" fmla="*/ 2100682 h 2261320"/>
              <a:gd name="connsiteX15-1337" fmla="*/ 1606379 w 2146512"/>
              <a:gd name="connsiteY15-1338" fmla="*/ 2261320 h 2261320"/>
              <a:gd name="connsiteX16-1339" fmla="*/ 963827 w 2146512"/>
              <a:gd name="connsiteY16-1340" fmla="*/ 2255141 h 2261320"/>
              <a:gd name="connsiteX0-1341" fmla="*/ 963827 w 2146512"/>
              <a:gd name="connsiteY0-1342" fmla="*/ 2255141 h 2261320"/>
              <a:gd name="connsiteX1-1343" fmla="*/ 957649 w 2146512"/>
              <a:gd name="connsiteY1-1344" fmla="*/ 2075968 h 2261320"/>
              <a:gd name="connsiteX2-1345" fmla="*/ 537519 w 2146512"/>
              <a:gd name="connsiteY2-1346" fmla="*/ 1674374 h 2261320"/>
              <a:gd name="connsiteX3-1347" fmla="*/ 0 w 2146512"/>
              <a:gd name="connsiteY3-1348" fmla="*/ 1383990 h 2261320"/>
              <a:gd name="connsiteX4-1349" fmla="*/ 518984 w 2146512"/>
              <a:gd name="connsiteY4-1350" fmla="*/ 1340741 h 2261320"/>
              <a:gd name="connsiteX5-1351" fmla="*/ 815546 w 2146512"/>
              <a:gd name="connsiteY5-1352" fmla="*/ 1081249 h 2261320"/>
              <a:gd name="connsiteX6-1353" fmla="*/ 636374 w 2146512"/>
              <a:gd name="connsiteY6-1354" fmla="*/ 123600 h 2261320"/>
              <a:gd name="connsiteX7-1355" fmla="*/ 1044146 w 2146512"/>
              <a:gd name="connsiteY7-1356" fmla="*/ 908255 h 2261320"/>
              <a:gd name="connsiteX8-1357" fmla="*/ 1161536 w 2146512"/>
              <a:gd name="connsiteY8-1358" fmla="*/ 33 h 2261320"/>
              <a:gd name="connsiteX9-1359" fmla="*/ 1315995 w 2146512"/>
              <a:gd name="connsiteY9-1360" fmla="*/ 914433 h 2261320"/>
              <a:gd name="connsiteX10-1361" fmla="*/ 1723768 w 2146512"/>
              <a:gd name="connsiteY10-1362" fmla="*/ 160671 h 2261320"/>
              <a:gd name="connsiteX11-1363" fmla="*/ 1600200 w 2146512"/>
              <a:gd name="connsiteY11-1364" fmla="*/ 1056536 h 2261320"/>
              <a:gd name="connsiteX12-1365" fmla="*/ 2131541 w 2146512"/>
              <a:gd name="connsiteY12-1366" fmla="*/ 519017 h 2261320"/>
              <a:gd name="connsiteX13-1367" fmla="*/ 1810265 w 2146512"/>
              <a:gd name="connsiteY13-1368" fmla="*/ 1248066 h 2261320"/>
              <a:gd name="connsiteX14-1369" fmla="*/ 1594022 w 2146512"/>
              <a:gd name="connsiteY14-1370" fmla="*/ 2100682 h 2261320"/>
              <a:gd name="connsiteX15-1371" fmla="*/ 1606379 w 2146512"/>
              <a:gd name="connsiteY15-1372" fmla="*/ 2261320 h 2261320"/>
              <a:gd name="connsiteX16-1373" fmla="*/ 963827 w 2146512"/>
              <a:gd name="connsiteY16-1374" fmla="*/ 2255141 h 2261320"/>
              <a:gd name="connsiteX0-1375" fmla="*/ 963827 w 2146512"/>
              <a:gd name="connsiteY0-1376" fmla="*/ 2255141 h 2261320"/>
              <a:gd name="connsiteX1-1377" fmla="*/ 957649 w 2146512"/>
              <a:gd name="connsiteY1-1378" fmla="*/ 2075968 h 2261320"/>
              <a:gd name="connsiteX2-1379" fmla="*/ 537519 w 2146512"/>
              <a:gd name="connsiteY2-1380" fmla="*/ 1674374 h 2261320"/>
              <a:gd name="connsiteX3-1381" fmla="*/ 0 w 2146512"/>
              <a:gd name="connsiteY3-1382" fmla="*/ 1383990 h 2261320"/>
              <a:gd name="connsiteX4-1383" fmla="*/ 518984 w 2146512"/>
              <a:gd name="connsiteY4-1384" fmla="*/ 1340741 h 2261320"/>
              <a:gd name="connsiteX5-1385" fmla="*/ 815546 w 2146512"/>
              <a:gd name="connsiteY5-1386" fmla="*/ 1081249 h 2261320"/>
              <a:gd name="connsiteX6-1387" fmla="*/ 636374 w 2146512"/>
              <a:gd name="connsiteY6-1388" fmla="*/ 123600 h 2261320"/>
              <a:gd name="connsiteX7-1389" fmla="*/ 1044146 w 2146512"/>
              <a:gd name="connsiteY7-1390" fmla="*/ 908255 h 2261320"/>
              <a:gd name="connsiteX8-1391" fmla="*/ 1161536 w 2146512"/>
              <a:gd name="connsiteY8-1392" fmla="*/ 33 h 2261320"/>
              <a:gd name="connsiteX9-1393" fmla="*/ 1315995 w 2146512"/>
              <a:gd name="connsiteY9-1394" fmla="*/ 914433 h 2261320"/>
              <a:gd name="connsiteX10-1395" fmla="*/ 1723768 w 2146512"/>
              <a:gd name="connsiteY10-1396" fmla="*/ 160671 h 2261320"/>
              <a:gd name="connsiteX11-1397" fmla="*/ 1600200 w 2146512"/>
              <a:gd name="connsiteY11-1398" fmla="*/ 1056536 h 2261320"/>
              <a:gd name="connsiteX12-1399" fmla="*/ 2131541 w 2146512"/>
              <a:gd name="connsiteY12-1400" fmla="*/ 519017 h 2261320"/>
              <a:gd name="connsiteX13-1401" fmla="*/ 1810265 w 2146512"/>
              <a:gd name="connsiteY13-1402" fmla="*/ 1248066 h 2261320"/>
              <a:gd name="connsiteX14-1403" fmla="*/ 1594022 w 2146512"/>
              <a:gd name="connsiteY14-1404" fmla="*/ 2100682 h 2261320"/>
              <a:gd name="connsiteX15-1405" fmla="*/ 1606379 w 2146512"/>
              <a:gd name="connsiteY15-1406" fmla="*/ 2261320 h 2261320"/>
              <a:gd name="connsiteX16-1407" fmla="*/ 963827 w 2146512"/>
              <a:gd name="connsiteY16-1408" fmla="*/ 2255141 h 2261320"/>
              <a:gd name="connsiteX0-1409" fmla="*/ 963827 w 2146512"/>
              <a:gd name="connsiteY0-1410" fmla="*/ 2255141 h 2261320"/>
              <a:gd name="connsiteX1-1411" fmla="*/ 957649 w 2146512"/>
              <a:gd name="connsiteY1-1412" fmla="*/ 2075968 h 2261320"/>
              <a:gd name="connsiteX2-1413" fmla="*/ 537519 w 2146512"/>
              <a:gd name="connsiteY2-1414" fmla="*/ 1674374 h 2261320"/>
              <a:gd name="connsiteX3-1415" fmla="*/ 0 w 2146512"/>
              <a:gd name="connsiteY3-1416" fmla="*/ 1383990 h 2261320"/>
              <a:gd name="connsiteX4-1417" fmla="*/ 518984 w 2146512"/>
              <a:gd name="connsiteY4-1418" fmla="*/ 1340741 h 2261320"/>
              <a:gd name="connsiteX5-1419" fmla="*/ 815546 w 2146512"/>
              <a:gd name="connsiteY5-1420" fmla="*/ 1081249 h 2261320"/>
              <a:gd name="connsiteX6-1421" fmla="*/ 636374 w 2146512"/>
              <a:gd name="connsiteY6-1422" fmla="*/ 123600 h 2261320"/>
              <a:gd name="connsiteX7-1423" fmla="*/ 1044146 w 2146512"/>
              <a:gd name="connsiteY7-1424" fmla="*/ 908255 h 2261320"/>
              <a:gd name="connsiteX8-1425" fmla="*/ 1161536 w 2146512"/>
              <a:gd name="connsiteY8-1426" fmla="*/ 33 h 2261320"/>
              <a:gd name="connsiteX9-1427" fmla="*/ 1315995 w 2146512"/>
              <a:gd name="connsiteY9-1428" fmla="*/ 914433 h 2261320"/>
              <a:gd name="connsiteX10-1429" fmla="*/ 1723768 w 2146512"/>
              <a:gd name="connsiteY10-1430" fmla="*/ 160671 h 2261320"/>
              <a:gd name="connsiteX11-1431" fmla="*/ 1600200 w 2146512"/>
              <a:gd name="connsiteY11-1432" fmla="*/ 1056536 h 2261320"/>
              <a:gd name="connsiteX12-1433" fmla="*/ 2131541 w 2146512"/>
              <a:gd name="connsiteY12-1434" fmla="*/ 519017 h 2261320"/>
              <a:gd name="connsiteX13-1435" fmla="*/ 1810265 w 2146512"/>
              <a:gd name="connsiteY13-1436" fmla="*/ 1248066 h 2261320"/>
              <a:gd name="connsiteX14-1437" fmla="*/ 1594022 w 2146512"/>
              <a:gd name="connsiteY14-1438" fmla="*/ 2100682 h 2261320"/>
              <a:gd name="connsiteX15-1439" fmla="*/ 1606379 w 2146512"/>
              <a:gd name="connsiteY15-1440" fmla="*/ 2261320 h 2261320"/>
              <a:gd name="connsiteX16-1441" fmla="*/ 963827 w 2146512"/>
              <a:gd name="connsiteY16-1442" fmla="*/ 2255141 h 2261320"/>
              <a:gd name="connsiteX0-1443" fmla="*/ 963827 w 2146512"/>
              <a:gd name="connsiteY0-1444" fmla="*/ 2255141 h 2261320"/>
              <a:gd name="connsiteX1-1445" fmla="*/ 957649 w 2146512"/>
              <a:gd name="connsiteY1-1446" fmla="*/ 2075968 h 2261320"/>
              <a:gd name="connsiteX2-1447" fmla="*/ 537519 w 2146512"/>
              <a:gd name="connsiteY2-1448" fmla="*/ 1674374 h 2261320"/>
              <a:gd name="connsiteX3-1449" fmla="*/ 0 w 2146512"/>
              <a:gd name="connsiteY3-1450" fmla="*/ 1383990 h 2261320"/>
              <a:gd name="connsiteX4-1451" fmla="*/ 518984 w 2146512"/>
              <a:gd name="connsiteY4-1452" fmla="*/ 1340741 h 2261320"/>
              <a:gd name="connsiteX5-1453" fmla="*/ 815546 w 2146512"/>
              <a:gd name="connsiteY5-1454" fmla="*/ 1081249 h 2261320"/>
              <a:gd name="connsiteX6-1455" fmla="*/ 636374 w 2146512"/>
              <a:gd name="connsiteY6-1456" fmla="*/ 123600 h 2261320"/>
              <a:gd name="connsiteX7-1457" fmla="*/ 1044146 w 2146512"/>
              <a:gd name="connsiteY7-1458" fmla="*/ 908255 h 2261320"/>
              <a:gd name="connsiteX8-1459" fmla="*/ 1161536 w 2146512"/>
              <a:gd name="connsiteY8-1460" fmla="*/ 33 h 2261320"/>
              <a:gd name="connsiteX9-1461" fmla="*/ 1315995 w 2146512"/>
              <a:gd name="connsiteY9-1462" fmla="*/ 914433 h 2261320"/>
              <a:gd name="connsiteX10-1463" fmla="*/ 1723768 w 2146512"/>
              <a:gd name="connsiteY10-1464" fmla="*/ 160671 h 2261320"/>
              <a:gd name="connsiteX11-1465" fmla="*/ 1600200 w 2146512"/>
              <a:gd name="connsiteY11-1466" fmla="*/ 1056536 h 2261320"/>
              <a:gd name="connsiteX12-1467" fmla="*/ 2131541 w 2146512"/>
              <a:gd name="connsiteY12-1468" fmla="*/ 519017 h 2261320"/>
              <a:gd name="connsiteX13-1469" fmla="*/ 1810265 w 2146512"/>
              <a:gd name="connsiteY13-1470" fmla="*/ 1248066 h 2261320"/>
              <a:gd name="connsiteX14-1471" fmla="*/ 1594022 w 2146512"/>
              <a:gd name="connsiteY14-1472" fmla="*/ 2100682 h 2261320"/>
              <a:gd name="connsiteX15-1473" fmla="*/ 1606379 w 2146512"/>
              <a:gd name="connsiteY15-1474" fmla="*/ 2261320 h 2261320"/>
              <a:gd name="connsiteX16-1475" fmla="*/ 963827 w 2146512"/>
              <a:gd name="connsiteY16-1476" fmla="*/ 2255141 h 2261320"/>
              <a:gd name="connsiteX0-1477" fmla="*/ 963827 w 2146512"/>
              <a:gd name="connsiteY0-1478" fmla="*/ 2255141 h 2261320"/>
              <a:gd name="connsiteX1-1479" fmla="*/ 957649 w 2146512"/>
              <a:gd name="connsiteY1-1480" fmla="*/ 2075968 h 2261320"/>
              <a:gd name="connsiteX2-1481" fmla="*/ 537519 w 2146512"/>
              <a:gd name="connsiteY2-1482" fmla="*/ 1674374 h 2261320"/>
              <a:gd name="connsiteX3-1483" fmla="*/ 0 w 2146512"/>
              <a:gd name="connsiteY3-1484" fmla="*/ 1383990 h 2261320"/>
              <a:gd name="connsiteX4-1485" fmla="*/ 518984 w 2146512"/>
              <a:gd name="connsiteY4-1486" fmla="*/ 1340741 h 2261320"/>
              <a:gd name="connsiteX5-1487" fmla="*/ 815546 w 2146512"/>
              <a:gd name="connsiteY5-1488" fmla="*/ 1081249 h 2261320"/>
              <a:gd name="connsiteX6-1489" fmla="*/ 636374 w 2146512"/>
              <a:gd name="connsiteY6-1490" fmla="*/ 123600 h 2261320"/>
              <a:gd name="connsiteX7-1491" fmla="*/ 1044146 w 2146512"/>
              <a:gd name="connsiteY7-1492" fmla="*/ 908255 h 2261320"/>
              <a:gd name="connsiteX8-1493" fmla="*/ 1161536 w 2146512"/>
              <a:gd name="connsiteY8-1494" fmla="*/ 33 h 2261320"/>
              <a:gd name="connsiteX9-1495" fmla="*/ 1315995 w 2146512"/>
              <a:gd name="connsiteY9-1496" fmla="*/ 914433 h 2261320"/>
              <a:gd name="connsiteX10-1497" fmla="*/ 1723768 w 2146512"/>
              <a:gd name="connsiteY10-1498" fmla="*/ 160671 h 2261320"/>
              <a:gd name="connsiteX11-1499" fmla="*/ 1600200 w 2146512"/>
              <a:gd name="connsiteY11-1500" fmla="*/ 1056536 h 2261320"/>
              <a:gd name="connsiteX12-1501" fmla="*/ 2131541 w 2146512"/>
              <a:gd name="connsiteY12-1502" fmla="*/ 519017 h 2261320"/>
              <a:gd name="connsiteX13-1503" fmla="*/ 1810265 w 2146512"/>
              <a:gd name="connsiteY13-1504" fmla="*/ 1248066 h 2261320"/>
              <a:gd name="connsiteX14-1505" fmla="*/ 1594022 w 2146512"/>
              <a:gd name="connsiteY14-1506" fmla="*/ 2100682 h 2261320"/>
              <a:gd name="connsiteX15-1507" fmla="*/ 1606379 w 2146512"/>
              <a:gd name="connsiteY15-1508" fmla="*/ 2261320 h 2261320"/>
              <a:gd name="connsiteX16-1509" fmla="*/ 963827 w 2146512"/>
              <a:gd name="connsiteY16-1510" fmla="*/ 2255141 h 2261320"/>
              <a:gd name="connsiteX0-1511" fmla="*/ 963827 w 2146512"/>
              <a:gd name="connsiteY0-1512" fmla="*/ 2255141 h 2261320"/>
              <a:gd name="connsiteX1-1513" fmla="*/ 957649 w 2146512"/>
              <a:gd name="connsiteY1-1514" fmla="*/ 2075968 h 2261320"/>
              <a:gd name="connsiteX2-1515" fmla="*/ 537519 w 2146512"/>
              <a:gd name="connsiteY2-1516" fmla="*/ 1674374 h 2261320"/>
              <a:gd name="connsiteX3-1517" fmla="*/ 0 w 2146512"/>
              <a:gd name="connsiteY3-1518" fmla="*/ 1383990 h 2261320"/>
              <a:gd name="connsiteX4-1519" fmla="*/ 518984 w 2146512"/>
              <a:gd name="connsiteY4-1520" fmla="*/ 1340741 h 2261320"/>
              <a:gd name="connsiteX5-1521" fmla="*/ 815546 w 2146512"/>
              <a:gd name="connsiteY5-1522" fmla="*/ 1081249 h 2261320"/>
              <a:gd name="connsiteX6-1523" fmla="*/ 636374 w 2146512"/>
              <a:gd name="connsiteY6-1524" fmla="*/ 123600 h 2261320"/>
              <a:gd name="connsiteX7-1525" fmla="*/ 1044146 w 2146512"/>
              <a:gd name="connsiteY7-1526" fmla="*/ 908255 h 2261320"/>
              <a:gd name="connsiteX8-1527" fmla="*/ 1161536 w 2146512"/>
              <a:gd name="connsiteY8-1528" fmla="*/ 33 h 2261320"/>
              <a:gd name="connsiteX9-1529" fmla="*/ 1315995 w 2146512"/>
              <a:gd name="connsiteY9-1530" fmla="*/ 914433 h 2261320"/>
              <a:gd name="connsiteX10-1531" fmla="*/ 1723768 w 2146512"/>
              <a:gd name="connsiteY10-1532" fmla="*/ 160671 h 2261320"/>
              <a:gd name="connsiteX11-1533" fmla="*/ 1600200 w 2146512"/>
              <a:gd name="connsiteY11-1534" fmla="*/ 1056536 h 2261320"/>
              <a:gd name="connsiteX12-1535" fmla="*/ 2131541 w 2146512"/>
              <a:gd name="connsiteY12-1536" fmla="*/ 519017 h 2261320"/>
              <a:gd name="connsiteX13-1537" fmla="*/ 1810265 w 2146512"/>
              <a:gd name="connsiteY13-1538" fmla="*/ 1248066 h 2261320"/>
              <a:gd name="connsiteX14-1539" fmla="*/ 1594022 w 2146512"/>
              <a:gd name="connsiteY14-1540" fmla="*/ 2100682 h 2261320"/>
              <a:gd name="connsiteX15-1541" fmla="*/ 1606379 w 2146512"/>
              <a:gd name="connsiteY15-1542" fmla="*/ 2261320 h 2261320"/>
              <a:gd name="connsiteX16-1543" fmla="*/ 963827 w 2146512"/>
              <a:gd name="connsiteY16-1544" fmla="*/ 2255141 h 2261320"/>
              <a:gd name="connsiteX0-1545" fmla="*/ 963827 w 2146512"/>
              <a:gd name="connsiteY0-1546" fmla="*/ 2255141 h 2261320"/>
              <a:gd name="connsiteX1-1547" fmla="*/ 957649 w 2146512"/>
              <a:gd name="connsiteY1-1548" fmla="*/ 2075968 h 2261320"/>
              <a:gd name="connsiteX2-1549" fmla="*/ 537519 w 2146512"/>
              <a:gd name="connsiteY2-1550" fmla="*/ 1674374 h 2261320"/>
              <a:gd name="connsiteX3-1551" fmla="*/ 0 w 2146512"/>
              <a:gd name="connsiteY3-1552" fmla="*/ 1383990 h 2261320"/>
              <a:gd name="connsiteX4-1553" fmla="*/ 518984 w 2146512"/>
              <a:gd name="connsiteY4-1554" fmla="*/ 1340741 h 2261320"/>
              <a:gd name="connsiteX5-1555" fmla="*/ 815546 w 2146512"/>
              <a:gd name="connsiteY5-1556" fmla="*/ 1081249 h 2261320"/>
              <a:gd name="connsiteX6-1557" fmla="*/ 636374 w 2146512"/>
              <a:gd name="connsiteY6-1558" fmla="*/ 123600 h 2261320"/>
              <a:gd name="connsiteX7-1559" fmla="*/ 1044146 w 2146512"/>
              <a:gd name="connsiteY7-1560" fmla="*/ 908255 h 2261320"/>
              <a:gd name="connsiteX8-1561" fmla="*/ 1161536 w 2146512"/>
              <a:gd name="connsiteY8-1562" fmla="*/ 33 h 2261320"/>
              <a:gd name="connsiteX9-1563" fmla="*/ 1315995 w 2146512"/>
              <a:gd name="connsiteY9-1564" fmla="*/ 914433 h 2261320"/>
              <a:gd name="connsiteX10-1565" fmla="*/ 1723768 w 2146512"/>
              <a:gd name="connsiteY10-1566" fmla="*/ 160671 h 2261320"/>
              <a:gd name="connsiteX11-1567" fmla="*/ 1600200 w 2146512"/>
              <a:gd name="connsiteY11-1568" fmla="*/ 1056536 h 2261320"/>
              <a:gd name="connsiteX12-1569" fmla="*/ 2131541 w 2146512"/>
              <a:gd name="connsiteY12-1570" fmla="*/ 519017 h 2261320"/>
              <a:gd name="connsiteX13-1571" fmla="*/ 1810265 w 2146512"/>
              <a:gd name="connsiteY13-1572" fmla="*/ 1248066 h 2261320"/>
              <a:gd name="connsiteX14-1573" fmla="*/ 1594022 w 2146512"/>
              <a:gd name="connsiteY14-1574" fmla="*/ 2100682 h 2261320"/>
              <a:gd name="connsiteX15-1575" fmla="*/ 1606379 w 2146512"/>
              <a:gd name="connsiteY15-1576" fmla="*/ 2261320 h 2261320"/>
              <a:gd name="connsiteX16-1577" fmla="*/ 963827 w 2146512"/>
              <a:gd name="connsiteY16-1578" fmla="*/ 2255141 h 22613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2146512" h="2261320">
                <a:moveTo>
                  <a:pt x="963827" y="2255141"/>
                </a:moveTo>
                <a:lnTo>
                  <a:pt x="957649" y="2075968"/>
                </a:lnTo>
                <a:cubicBezTo>
                  <a:pt x="706395" y="2022422"/>
                  <a:pt x="677562" y="1808239"/>
                  <a:pt x="537519" y="1674374"/>
                </a:cubicBezTo>
                <a:cubicBezTo>
                  <a:pt x="395416" y="1540509"/>
                  <a:pt x="216244" y="1394288"/>
                  <a:pt x="0" y="1383990"/>
                </a:cubicBezTo>
                <a:cubicBezTo>
                  <a:pt x="49428" y="1066834"/>
                  <a:pt x="327454" y="1287195"/>
                  <a:pt x="518984" y="1340741"/>
                </a:cubicBezTo>
                <a:cubicBezTo>
                  <a:pt x="784654" y="1433417"/>
                  <a:pt x="821725" y="1266600"/>
                  <a:pt x="815546" y="1081249"/>
                </a:cubicBezTo>
                <a:cubicBezTo>
                  <a:pt x="525163" y="183324"/>
                  <a:pt x="562232" y="150374"/>
                  <a:pt x="636374" y="123600"/>
                </a:cubicBezTo>
                <a:cubicBezTo>
                  <a:pt x="743466" y="86529"/>
                  <a:pt x="937054" y="932969"/>
                  <a:pt x="1044146" y="908255"/>
                </a:cubicBezTo>
                <a:cubicBezTo>
                  <a:pt x="1126525" y="883541"/>
                  <a:pt x="1011196" y="-6146"/>
                  <a:pt x="1161536" y="33"/>
                </a:cubicBezTo>
                <a:cubicBezTo>
                  <a:pt x="1336589" y="2093"/>
                  <a:pt x="1171833" y="900017"/>
                  <a:pt x="1315995" y="914433"/>
                </a:cubicBezTo>
                <a:cubicBezTo>
                  <a:pt x="1464276" y="910314"/>
                  <a:pt x="1575487" y="96828"/>
                  <a:pt x="1723768" y="160671"/>
                </a:cubicBezTo>
                <a:cubicBezTo>
                  <a:pt x="1849395" y="224515"/>
                  <a:pt x="1499286" y="1005049"/>
                  <a:pt x="1600200" y="1056536"/>
                </a:cubicBezTo>
                <a:cubicBezTo>
                  <a:pt x="1678460" y="1149212"/>
                  <a:pt x="2010032" y="432519"/>
                  <a:pt x="2131541" y="519017"/>
                </a:cubicBezTo>
                <a:cubicBezTo>
                  <a:pt x="2228335" y="582861"/>
                  <a:pt x="1824681" y="1017406"/>
                  <a:pt x="1810265" y="1248066"/>
                </a:cubicBezTo>
                <a:cubicBezTo>
                  <a:pt x="1762897" y="1717623"/>
                  <a:pt x="1684638" y="1902975"/>
                  <a:pt x="1594022" y="2100682"/>
                </a:cubicBezTo>
                <a:lnTo>
                  <a:pt x="1606379" y="2261320"/>
                </a:lnTo>
                <a:lnTo>
                  <a:pt x="963827" y="2255141"/>
                </a:lnTo>
                <a:close/>
              </a:path>
            </a:pathLst>
          </a:custGeom>
          <a:gradFill>
            <a:gsLst>
              <a:gs pos="74000">
                <a:srgbClr val="2E5DAA"/>
              </a:gs>
              <a:gs pos="41000">
                <a:srgbClr val="F3A3A8"/>
              </a:gs>
            </a:gsLst>
            <a:lin ang="3600000" scaled="0"/>
          </a:gra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任意多边形 5"/>
          <p:cNvSpPr/>
          <p:nvPr/>
        </p:nvSpPr>
        <p:spPr>
          <a:xfrm>
            <a:off x="3429000" y="3086100"/>
            <a:ext cx="1625600" cy="939800"/>
          </a:xfrm>
          <a:custGeom>
            <a:avLst/>
            <a:gdLst>
              <a:gd name="connsiteX0" fmla="*/ 1219200 w 1219200"/>
              <a:gd name="connsiteY0" fmla="*/ 704850 h 704850"/>
              <a:gd name="connsiteX1" fmla="*/ 809625 w 1219200"/>
              <a:gd name="connsiteY1" fmla="*/ 0 h 704850"/>
              <a:gd name="connsiteX2" fmla="*/ 95250 w 1219200"/>
              <a:gd name="connsiteY2" fmla="*/ 0 h 704850"/>
              <a:gd name="connsiteX3" fmla="*/ 0 w 1219200"/>
              <a:gd name="connsiteY3" fmla="*/ 200025 h 704850"/>
              <a:gd name="connsiteX4" fmla="*/ 95250 w 1219200"/>
              <a:gd name="connsiteY4" fmla="*/ 400050 h 704850"/>
              <a:gd name="connsiteX5" fmla="*/ 828675 w 1219200"/>
              <a:gd name="connsiteY5" fmla="*/ 400050 h 704850"/>
              <a:gd name="connsiteX6" fmla="*/ 1219200 w 1219200"/>
              <a:gd name="connsiteY6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" h="704850">
                <a:moveTo>
                  <a:pt x="1219200" y="704850"/>
                </a:moveTo>
                <a:lnTo>
                  <a:pt x="809625" y="0"/>
                </a:lnTo>
                <a:lnTo>
                  <a:pt x="95250" y="0"/>
                </a:lnTo>
                <a:lnTo>
                  <a:pt x="0" y="200025"/>
                </a:lnTo>
                <a:lnTo>
                  <a:pt x="95250" y="400050"/>
                </a:lnTo>
                <a:lnTo>
                  <a:pt x="828675" y="400050"/>
                </a:lnTo>
                <a:lnTo>
                  <a:pt x="1219200" y="704850"/>
                </a:lnTo>
                <a:close/>
              </a:path>
            </a:pathLst>
          </a:cu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983765" y="2197100"/>
            <a:ext cx="1858235" cy="1651000"/>
          </a:xfrm>
          <a:custGeom>
            <a:avLst/>
            <a:gdLst>
              <a:gd name="connsiteX0" fmla="*/ 1219200 w 1219200"/>
              <a:gd name="connsiteY0" fmla="*/ 704850 h 704850"/>
              <a:gd name="connsiteX1" fmla="*/ 809625 w 1219200"/>
              <a:gd name="connsiteY1" fmla="*/ 0 h 704850"/>
              <a:gd name="connsiteX2" fmla="*/ 95250 w 1219200"/>
              <a:gd name="connsiteY2" fmla="*/ 0 h 704850"/>
              <a:gd name="connsiteX3" fmla="*/ 0 w 1219200"/>
              <a:gd name="connsiteY3" fmla="*/ 200025 h 704850"/>
              <a:gd name="connsiteX4" fmla="*/ 95250 w 1219200"/>
              <a:gd name="connsiteY4" fmla="*/ 400050 h 704850"/>
              <a:gd name="connsiteX5" fmla="*/ 828675 w 1219200"/>
              <a:gd name="connsiteY5" fmla="*/ 400050 h 704850"/>
              <a:gd name="connsiteX6" fmla="*/ 1219200 w 1219200"/>
              <a:gd name="connsiteY6" fmla="*/ 704850 h 704850"/>
              <a:gd name="connsiteX0-1" fmla="*/ 1219200 w 1219200"/>
              <a:gd name="connsiteY0-2" fmla="*/ 704850 h 704850"/>
              <a:gd name="connsiteX1-3" fmla="*/ 809625 w 1219200"/>
              <a:gd name="connsiteY1-4" fmla="*/ 0 h 704850"/>
              <a:gd name="connsiteX2-5" fmla="*/ 95250 w 1219200"/>
              <a:gd name="connsiteY2-6" fmla="*/ 0 h 704850"/>
              <a:gd name="connsiteX3-7" fmla="*/ 0 w 1219200"/>
              <a:gd name="connsiteY3-8" fmla="*/ 200025 h 704850"/>
              <a:gd name="connsiteX4-9" fmla="*/ 95250 w 1219200"/>
              <a:gd name="connsiteY4-10" fmla="*/ 400050 h 704850"/>
              <a:gd name="connsiteX5-11" fmla="*/ 828675 w 1219200"/>
              <a:gd name="connsiteY5-12" fmla="*/ 400050 h 704850"/>
              <a:gd name="connsiteX6-13" fmla="*/ 1022201 w 1219200"/>
              <a:gd name="connsiteY6-14" fmla="*/ 561975 h 704850"/>
              <a:gd name="connsiteX7" fmla="*/ 1219200 w 1219200"/>
              <a:gd name="connsiteY7" fmla="*/ 704850 h 704850"/>
              <a:gd name="connsiteX0-15" fmla="*/ 1219200 w 1393676"/>
              <a:gd name="connsiteY0-16" fmla="*/ 704850 h 1238250"/>
              <a:gd name="connsiteX1-17" fmla="*/ 809625 w 1393676"/>
              <a:gd name="connsiteY1-18" fmla="*/ 0 h 1238250"/>
              <a:gd name="connsiteX2-19" fmla="*/ 95250 w 1393676"/>
              <a:gd name="connsiteY2-20" fmla="*/ 0 h 1238250"/>
              <a:gd name="connsiteX3-21" fmla="*/ 0 w 1393676"/>
              <a:gd name="connsiteY3-22" fmla="*/ 200025 h 1238250"/>
              <a:gd name="connsiteX4-23" fmla="*/ 95250 w 1393676"/>
              <a:gd name="connsiteY4-24" fmla="*/ 400050 h 1238250"/>
              <a:gd name="connsiteX5-25" fmla="*/ 828675 w 1393676"/>
              <a:gd name="connsiteY5-26" fmla="*/ 400050 h 1238250"/>
              <a:gd name="connsiteX6-27" fmla="*/ 1393676 w 1393676"/>
              <a:gd name="connsiteY6-28" fmla="*/ 1238250 h 1238250"/>
              <a:gd name="connsiteX7-29" fmla="*/ 1219200 w 1393676"/>
              <a:gd name="connsiteY7-30" fmla="*/ 704850 h 1238250"/>
              <a:gd name="connsiteX0-31" fmla="*/ 1393676 w 1393676"/>
              <a:gd name="connsiteY0-32" fmla="*/ 1238250 h 1238250"/>
              <a:gd name="connsiteX1-33" fmla="*/ 809625 w 1393676"/>
              <a:gd name="connsiteY1-34" fmla="*/ 0 h 1238250"/>
              <a:gd name="connsiteX2-35" fmla="*/ 95250 w 1393676"/>
              <a:gd name="connsiteY2-36" fmla="*/ 0 h 1238250"/>
              <a:gd name="connsiteX3-37" fmla="*/ 0 w 1393676"/>
              <a:gd name="connsiteY3-38" fmla="*/ 200025 h 1238250"/>
              <a:gd name="connsiteX4-39" fmla="*/ 95250 w 1393676"/>
              <a:gd name="connsiteY4-40" fmla="*/ 400050 h 1238250"/>
              <a:gd name="connsiteX5-41" fmla="*/ 828675 w 1393676"/>
              <a:gd name="connsiteY5-42" fmla="*/ 400050 h 1238250"/>
              <a:gd name="connsiteX6-43" fmla="*/ 1393676 w 1393676"/>
              <a:gd name="connsiteY6-44" fmla="*/ 1238250 h 12382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393676" h="1238250">
                <a:moveTo>
                  <a:pt x="1393676" y="1238250"/>
                </a:moveTo>
                <a:lnTo>
                  <a:pt x="809625" y="0"/>
                </a:lnTo>
                <a:lnTo>
                  <a:pt x="95250" y="0"/>
                </a:lnTo>
                <a:lnTo>
                  <a:pt x="0" y="200025"/>
                </a:lnTo>
                <a:lnTo>
                  <a:pt x="95250" y="400050"/>
                </a:lnTo>
                <a:lnTo>
                  <a:pt x="828675" y="400050"/>
                </a:lnTo>
                <a:lnTo>
                  <a:pt x="1393676" y="1238250"/>
                </a:lnTo>
                <a:close/>
              </a:path>
            </a:pathLst>
          </a:cu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6565900" y="2686315"/>
            <a:ext cx="1635753" cy="1352285"/>
          </a:xfrm>
          <a:custGeom>
            <a:avLst/>
            <a:gdLst>
              <a:gd name="connsiteX0" fmla="*/ 1219200 w 1219200"/>
              <a:gd name="connsiteY0" fmla="*/ 704850 h 704850"/>
              <a:gd name="connsiteX1" fmla="*/ 809625 w 1219200"/>
              <a:gd name="connsiteY1" fmla="*/ 0 h 704850"/>
              <a:gd name="connsiteX2" fmla="*/ 95250 w 1219200"/>
              <a:gd name="connsiteY2" fmla="*/ 0 h 704850"/>
              <a:gd name="connsiteX3" fmla="*/ 0 w 1219200"/>
              <a:gd name="connsiteY3" fmla="*/ 200025 h 704850"/>
              <a:gd name="connsiteX4" fmla="*/ 95250 w 1219200"/>
              <a:gd name="connsiteY4" fmla="*/ 400050 h 704850"/>
              <a:gd name="connsiteX5" fmla="*/ 828675 w 1219200"/>
              <a:gd name="connsiteY5" fmla="*/ 400050 h 704850"/>
              <a:gd name="connsiteX6" fmla="*/ 1219200 w 1219200"/>
              <a:gd name="connsiteY6" fmla="*/ 704850 h 704850"/>
              <a:gd name="connsiteX0-1" fmla="*/ 1219200 w 1219200"/>
              <a:gd name="connsiteY0-2" fmla="*/ 704850 h 704850"/>
              <a:gd name="connsiteX1-3" fmla="*/ 809625 w 1219200"/>
              <a:gd name="connsiteY1-4" fmla="*/ 0 h 704850"/>
              <a:gd name="connsiteX2-5" fmla="*/ 95250 w 1219200"/>
              <a:gd name="connsiteY2-6" fmla="*/ 0 h 704850"/>
              <a:gd name="connsiteX3-7" fmla="*/ 0 w 1219200"/>
              <a:gd name="connsiteY3-8" fmla="*/ 200025 h 704850"/>
              <a:gd name="connsiteX4-9" fmla="*/ 95250 w 1219200"/>
              <a:gd name="connsiteY4-10" fmla="*/ 400050 h 704850"/>
              <a:gd name="connsiteX5-11" fmla="*/ 828675 w 1219200"/>
              <a:gd name="connsiteY5-12" fmla="*/ 400050 h 704850"/>
              <a:gd name="connsiteX6-13" fmla="*/ 1083940 w 1219200"/>
              <a:gd name="connsiteY6-14" fmla="*/ 614164 h 704850"/>
              <a:gd name="connsiteX7" fmla="*/ 1219200 w 1219200"/>
              <a:gd name="connsiteY7" fmla="*/ 704850 h 704850"/>
              <a:gd name="connsiteX0-15" fmla="*/ 1219200 w 1226815"/>
              <a:gd name="connsiteY0-16" fmla="*/ 704850 h 1014214"/>
              <a:gd name="connsiteX1-17" fmla="*/ 809625 w 1226815"/>
              <a:gd name="connsiteY1-18" fmla="*/ 0 h 1014214"/>
              <a:gd name="connsiteX2-19" fmla="*/ 95250 w 1226815"/>
              <a:gd name="connsiteY2-20" fmla="*/ 0 h 1014214"/>
              <a:gd name="connsiteX3-21" fmla="*/ 0 w 1226815"/>
              <a:gd name="connsiteY3-22" fmla="*/ 200025 h 1014214"/>
              <a:gd name="connsiteX4-23" fmla="*/ 95250 w 1226815"/>
              <a:gd name="connsiteY4-24" fmla="*/ 400050 h 1014214"/>
              <a:gd name="connsiteX5-25" fmla="*/ 828675 w 1226815"/>
              <a:gd name="connsiteY5-26" fmla="*/ 400050 h 1014214"/>
              <a:gd name="connsiteX6-27" fmla="*/ 1226815 w 1226815"/>
              <a:gd name="connsiteY6-28" fmla="*/ 1014214 h 1014214"/>
              <a:gd name="connsiteX7-29" fmla="*/ 1219200 w 1226815"/>
              <a:gd name="connsiteY7-30" fmla="*/ 704850 h 1014214"/>
              <a:gd name="connsiteX0-31" fmla="*/ 1226815 w 1226815"/>
              <a:gd name="connsiteY0-32" fmla="*/ 1014214 h 1014214"/>
              <a:gd name="connsiteX1-33" fmla="*/ 809625 w 1226815"/>
              <a:gd name="connsiteY1-34" fmla="*/ 0 h 1014214"/>
              <a:gd name="connsiteX2-35" fmla="*/ 95250 w 1226815"/>
              <a:gd name="connsiteY2-36" fmla="*/ 0 h 1014214"/>
              <a:gd name="connsiteX3-37" fmla="*/ 0 w 1226815"/>
              <a:gd name="connsiteY3-38" fmla="*/ 200025 h 1014214"/>
              <a:gd name="connsiteX4-39" fmla="*/ 95250 w 1226815"/>
              <a:gd name="connsiteY4-40" fmla="*/ 400050 h 1014214"/>
              <a:gd name="connsiteX5-41" fmla="*/ 828675 w 1226815"/>
              <a:gd name="connsiteY5-42" fmla="*/ 400050 h 1014214"/>
              <a:gd name="connsiteX6-43" fmla="*/ 1226815 w 1226815"/>
              <a:gd name="connsiteY6-44" fmla="*/ 1014214 h 10142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26815" h="1014214">
                <a:moveTo>
                  <a:pt x="1226815" y="1014214"/>
                </a:moveTo>
                <a:lnTo>
                  <a:pt x="809625" y="0"/>
                </a:lnTo>
                <a:lnTo>
                  <a:pt x="95250" y="0"/>
                </a:lnTo>
                <a:lnTo>
                  <a:pt x="0" y="200025"/>
                </a:lnTo>
                <a:lnTo>
                  <a:pt x="95250" y="400050"/>
                </a:lnTo>
                <a:lnTo>
                  <a:pt x="828675" y="400050"/>
                </a:lnTo>
                <a:lnTo>
                  <a:pt x="1226815" y="1014214"/>
                </a:lnTo>
                <a:close/>
              </a:path>
            </a:pathLst>
          </a:cu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7150099" y="3699137"/>
            <a:ext cx="1653527" cy="822063"/>
          </a:xfrm>
          <a:custGeom>
            <a:avLst/>
            <a:gdLst>
              <a:gd name="connsiteX0" fmla="*/ 1219200 w 1219200"/>
              <a:gd name="connsiteY0" fmla="*/ 704850 h 704850"/>
              <a:gd name="connsiteX1" fmla="*/ 809625 w 1219200"/>
              <a:gd name="connsiteY1" fmla="*/ 0 h 704850"/>
              <a:gd name="connsiteX2" fmla="*/ 95250 w 1219200"/>
              <a:gd name="connsiteY2" fmla="*/ 0 h 704850"/>
              <a:gd name="connsiteX3" fmla="*/ 0 w 1219200"/>
              <a:gd name="connsiteY3" fmla="*/ 200025 h 704850"/>
              <a:gd name="connsiteX4" fmla="*/ 95250 w 1219200"/>
              <a:gd name="connsiteY4" fmla="*/ 400050 h 704850"/>
              <a:gd name="connsiteX5" fmla="*/ 828675 w 1219200"/>
              <a:gd name="connsiteY5" fmla="*/ 400050 h 704850"/>
              <a:gd name="connsiteX6" fmla="*/ 1219200 w 1219200"/>
              <a:gd name="connsiteY6" fmla="*/ 704850 h 704850"/>
              <a:gd name="connsiteX0-1" fmla="*/ 1219200 w 1219200"/>
              <a:gd name="connsiteY0-2" fmla="*/ 704850 h 704850"/>
              <a:gd name="connsiteX1-3" fmla="*/ 1135370 w 1219200"/>
              <a:gd name="connsiteY1-4" fmla="*/ 530822 h 704850"/>
              <a:gd name="connsiteX2-5" fmla="*/ 809625 w 1219200"/>
              <a:gd name="connsiteY2-6" fmla="*/ 0 h 704850"/>
              <a:gd name="connsiteX3-7" fmla="*/ 95250 w 1219200"/>
              <a:gd name="connsiteY3-8" fmla="*/ 0 h 704850"/>
              <a:gd name="connsiteX4-9" fmla="*/ 0 w 1219200"/>
              <a:gd name="connsiteY4-10" fmla="*/ 200025 h 704850"/>
              <a:gd name="connsiteX5-11" fmla="*/ 95250 w 1219200"/>
              <a:gd name="connsiteY5-12" fmla="*/ 400050 h 704850"/>
              <a:gd name="connsiteX6-13" fmla="*/ 828675 w 1219200"/>
              <a:gd name="connsiteY6-14" fmla="*/ 400050 h 704850"/>
              <a:gd name="connsiteX7" fmla="*/ 1219200 w 1219200"/>
              <a:gd name="connsiteY7" fmla="*/ 704850 h 704850"/>
              <a:gd name="connsiteX0-15" fmla="*/ 1219200 w 1219200"/>
              <a:gd name="connsiteY0-16" fmla="*/ 704850 h 704850"/>
              <a:gd name="connsiteX1-17" fmla="*/ 1135370 w 1219200"/>
              <a:gd name="connsiteY1-18" fmla="*/ 530822 h 704850"/>
              <a:gd name="connsiteX2-19" fmla="*/ 809625 w 1219200"/>
              <a:gd name="connsiteY2-20" fmla="*/ 0 h 704850"/>
              <a:gd name="connsiteX3-21" fmla="*/ 95250 w 1219200"/>
              <a:gd name="connsiteY3-22" fmla="*/ 0 h 704850"/>
              <a:gd name="connsiteX4-23" fmla="*/ 0 w 1219200"/>
              <a:gd name="connsiteY4-24" fmla="*/ 200025 h 704850"/>
              <a:gd name="connsiteX5-25" fmla="*/ 95250 w 1219200"/>
              <a:gd name="connsiteY5-26" fmla="*/ 400050 h 704850"/>
              <a:gd name="connsiteX6-27" fmla="*/ 828675 w 1219200"/>
              <a:gd name="connsiteY6-28" fmla="*/ 400050 h 704850"/>
              <a:gd name="connsiteX7-29" fmla="*/ 1021070 w 1219200"/>
              <a:gd name="connsiteY7-30" fmla="*/ 549872 h 704850"/>
              <a:gd name="connsiteX8" fmla="*/ 1219200 w 1219200"/>
              <a:gd name="connsiteY8" fmla="*/ 704850 h 704850"/>
              <a:gd name="connsiteX0-31" fmla="*/ 1021070 w 1135370"/>
              <a:gd name="connsiteY0-32" fmla="*/ 549872 h 549872"/>
              <a:gd name="connsiteX1-33" fmla="*/ 1135370 w 1135370"/>
              <a:gd name="connsiteY1-34" fmla="*/ 530822 h 549872"/>
              <a:gd name="connsiteX2-35" fmla="*/ 809625 w 1135370"/>
              <a:gd name="connsiteY2-36" fmla="*/ 0 h 549872"/>
              <a:gd name="connsiteX3-37" fmla="*/ 95250 w 1135370"/>
              <a:gd name="connsiteY3-38" fmla="*/ 0 h 549872"/>
              <a:gd name="connsiteX4-39" fmla="*/ 0 w 1135370"/>
              <a:gd name="connsiteY4-40" fmla="*/ 200025 h 549872"/>
              <a:gd name="connsiteX5-41" fmla="*/ 95250 w 1135370"/>
              <a:gd name="connsiteY5-42" fmla="*/ 400050 h 549872"/>
              <a:gd name="connsiteX6-43" fmla="*/ 828675 w 1135370"/>
              <a:gd name="connsiteY6-44" fmla="*/ 400050 h 549872"/>
              <a:gd name="connsiteX7-45" fmla="*/ 1021070 w 1135370"/>
              <a:gd name="connsiteY7-46" fmla="*/ 549872 h 549872"/>
              <a:gd name="connsiteX0-47" fmla="*/ 1211570 w 1211570"/>
              <a:gd name="connsiteY0-48" fmla="*/ 626072 h 626072"/>
              <a:gd name="connsiteX1-49" fmla="*/ 1135370 w 1211570"/>
              <a:gd name="connsiteY1-50" fmla="*/ 530822 h 626072"/>
              <a:gd name="connsiteX2-51" fmla="*/ 809625 w 1211570"/>
              <a:gd name="connsiteY2-52" fmla="*/ 0 h 626072"/>
              <a:gd name="connsiteX3-53" fmla="*/ 95250 w 1211570"/>
              <a:gd name="connsiteY3-54" fmla="*/ 0 h 626072"/>
              <a:gd name="connsiteX4-55" fmla="*/ 0 w 1211570"/>
              <a:gd name="connsiteY4-56" fmla="*/ 200025 h 626072"/>
              <a:gd name="connsiteX5-57" fmla="*/ 95250 w 1211570"/>
              <a:gd name="connsiteY5-58" fmla="*/ 400050 h 626072"/>
              <a:gd name="connsiteX6-59" fmla="*/ 828675 w 1211570"/>
              <a:gd name="connsiteY6-60" fmla="*/ 400050 h 626072"/>
              <a:gd name="connsiteX7-61" fmla="*/ 1211570 w 1211570"/>
              <a:gd name="connsiteY7-62" fmla="*/ 626072 h 626072"/>
              <a:gd name="connsiteX0-63" fmla="*/ 1211570 w 1211570"/>
              <a:gd name="connsiteY0-64" fmla="*/ 626072 h 626072"/>
              <a:gd name="connsiteX1-65" fmla="*/ 809625 w 1211570"/>
              <a:gd name="connsiteY1-66" fmla="*/ 0 h 626072"/>
              <a:gd name="connsiteX2-67" fmla="*/ 95250 w 1211570"/>
              <a:gd name="connsiteY2-68" fmla="*/ 0 h 626072"/>
              <a:gd name="connsiteX3-69" fmla="*/ 0 w 1211570"/>
              <a:gd name="connsiteY3-70" fmla="*/ 200025 h 626072"/>
              <a:gd name="connsiteX4-71" fmla="*/ 95250 w 1211570"/>
              <a:gd name="connsiteY4-72" fmla="*/ 400050 h 626072"/>
              <a:gd name="connsiteX5-73" fmla="*/ 828675 w 1211570"/>
              <a:gd name="connsiteY5-74" fmla="*/ 400050 h 626072"/>
              <a:gd name="connsiteX6-75" fmla="*/ 1211570 w 1211570"/>
              <a:gd name="connsiteY6-76" fmla="*/ 626072 h 626072"/>
              <a:gd name="connsiteX0-77" fmla="*/ 1211570 w 1211570"/>
              <a:gd name="connsiteY0-78" fmla="*/ 626072 h 626072"/>
              <a:gd name="connsiteX1-79" fmla="*/ 809625 w 1211570"/>
              <a:gd name="connsiteY1-80" fmla="*/ 0 h 626072"/>
              <a:gd name="connsiteX2-81" fmla="*/ 95250 w 1211570"/>
              <a:gd name="connsiteY2-82" fmla="*/ 0 h 626072"/>
              <a:gd name="connsiteX3-83" fmla="*/ 0 w 1211570"/>
              <a:gd name="connsiteY3-84" fmla="*/ 200025 h 626072"/>
              <a:gd name="connsiteX4-85" fmla="*/ 95250 w 1211570"/>
              <a:gd name="connsiteY4-86" fmla="*/ 400050 h 626072"/>
              <a:gd name="connsiteX5-87" fmla="*/ 828675 w 1211570"/>
              <a:gd name="connsiteY5-88" fmla="*/ 400050 h 626072"/>
              <a:gd name="connsiteX6-89" fmla="*/ 1002020 w 1211570"/>
              <a:gd name="connsiteY6-90" fmla="*/ 511772 h 626072"/>
              <a:gd name="connsiteX7-91" fmla="*/ 1211570 w 1211570"/>
              <a:gd name="connsiteY7-92" fmla="*/ 626072 h 626072"/>
              <a:gd name="connsiteX0-93" fmla="*/ 1211570 w 1211570"/>
              <a:gd name="connsiteY0-94" fmla="*/ 626072 h 626072"/>
              <a:gd name="connsiteX1-95" fmla="*/ 1087745 w 1211570"/>
              <a:gd name="connsiteY1-96" fmla="*/ 416522 h 626072"/>
              <a:gd name="connsiteX2-97" fmla="*/ 809625 w 1211570"/>
              <a:gd name="connsiteY2-98" fmla="*/ 0 h 626072"/>
              <a:gd name="connsiteX3-99" fmla="*/ 95250 w 1211570"/>
              <a:gd name="connsiteY3-100" fmla="*/ 0 h 626072"/>
              <a:gd name="connsiteX4-101" fmla="*/ 0 w 1211570"/>
              <a:gd name="connsiteY4-102" fmla="*/ 200025 h 626072"/>
              <a:gd name="connsiteX5-103" fmla="*/ 95250 w 1211570"/>
              <a:gd name="connsiteY5-104" fmla="*/ 400050 h 626072"/>
              <a:gd name="connsiteX6-105" fmla="*/ 828675 w 1211570"/>
              <a:gd name="connsiteY6-106" fmla="*/ 400050 h 626072"/>
              <a:gd name="connsiteX7-107" fmla="*/ 1002020 w 1211570"/>
              <a:gd name="connsiteY7-108" fmla="*/ 511772 h 626072"/>
              <a:gd name="connsiteX8-109" fmla="*/ 1211570 w 1211570"/>
              <a:gd name="connsiteY8-110" fmla="*/ 626072 h 626072"/>
              <a:gd name="connsiteX0-111" fmla="*/ 1392545 w 1392545"/>
              <a:gd name="connsiteY0-112" fmla="*/ 540347 h 540347"/>
              <a:gd name="connsiteX1-113" fmla="*/ 1087745 w 1392545"/>
              <a:gd name="connsiteY1-114" fmla="*/ 416522 h 540347"/>
              <a:gd name="connsiteX2-115" fmla="*/ 809625 w 1392545"/>
              <a:gd name="connsiteY2-116" fmla="*/ 0 h 540347"/>
              <a:gd name="connsiteX3-117" fmla="*/ 95250 w 1392545"/>
              <a:gd name="connsiteY3-118" fmla="*/ 0 h 540347"/>
              <a:gd name="connsiteX4-119" fmla="*/ 0 w 1392545"/>
              <a:gd name="connsiteY4-120" fmla="*/ 200025 h 540347"/>
              <a:gd name="connsiteX5-121" fmla="*/ 95250 w 1392545"/>
              <a:gd name="connsiteY5-122" fmla="*/ 400050 h 540347"/>
              <a:gd name="connsiteX6-123" fmla="*/ 828675 w 1392545"/>
              <a:gd name="connsiteY6-124" fmla="*/ 400050 h 540347"/>
              <a:gd name="connsiteX7-125" fmla="*/ 1002020 w 1392545"/>
              <a:gd name="connsiteY7-126" fmla="*/ 511772 h 540347"/>
              <a:gd name="connsiteX8-127" fmla="*/ 1392545 w 1392545"/>
              <a:gd name="connsiteY8-128" fmla="*/ 540347 h 540347"/>
              <a:gd name="connsiteX0-129" fmla="*/ 1392545 w 1392545"/>
              <a:gd name="connsiteY0-130" fmla="*/ 540347 h 616547"/>
              <a:gd name="connsiteX1-131" fmla="*/ 1087745 w 1392545"/>
              <a:gd name="connsiteY1-132" fmla="*/ 416522 h 616547"/>
              <a:gd name="connsiteX2-133" fmla="*/ 809625 w 1392545"/>
              <a:gd name="connsiteY2-134" fmla="*/ 0 h 616547"/>
              <a:gd name="connsiteX3-135" fmla="*/ 95250 w 1392545"/>
              <a:gd name="connsiteY3-136" fmla="*/ 0 h 616547"/>
              <a:gd name="connsiteX4-137" fmla="*/ 0 w 1392545"/>
              <a:gd name="connsiteY4-138" fmla="*/ 200025 h 616547"/>
              <a:gd name="connsiteX5-139" fmla="*/ 95250 w 1392545"/>
              <a:gd name="connsiteY5-140" fmla="*/ 400050 h 616547"/>
              <a:gd name="connsiteX6-141" fmla="*/ 828675 w 1392545"/>
              <a:gd name="connsiteY6-142" fmla="*/ 400050 h 616547"/>
              <a:gd name="connsiteX7-143" fmla="*/ 1240145 w 1392545"/>
              <a:gd name="connsiteY7-144" fmla="*/ 616547 h 616547"/>
              <a:gd name="connsiteX8-145" fmla="*/ 1392545 w 1392545"/>
              <a:gd name="connsiteY8-146" fmla="*/ 540347 h 616547"/>
              <a:gd name="connsiteX0-147" fmla="*/ 1240145 w 1240145"/>
              <a:gd name="connsiteY0-148" fmla="*/ 616547 h 616547"/>
              <a:gd name="connsiteX1-149" fmla="*/ 1087745 w 1240145"/>
              <a:gd name="connsiteY1-150" fmla="*/ 416522 h 616547"/>
              <a:gd name="connsiteX2-151" fmla="*/ 809625 w 1240145"/>
              <a:gd name="connsiteY2-152" fmla="*/ 0 h 616547"/>
              <a:gd name="connsiteX3-153" fmla="*/ 95250 w 1240145"/>
              <a:gd name="connsiteY3-154" fmla="*/ 0 h 616547"/>
              <a:gd name="connsiteX4-155" fmla="*/ 0 w 1240145"/>
              <a:gd name="connsiteY4-156" fmla="*/ 200025 h 616547"/>
              <a:gd name="connsiteX5-157" fmla="*/ 95250 w 1240145"/>
              <a:gd name="connsiteY5-158" fmla="*/ 400050 h 616547"/>
              <a:gd name="connsiteX6-159" fmla="*/ 828675 w 1240145"/>
              <a:gd name="connsiteY6-160" fmla="*/ 400050 h 616547"/>
              <a:gd name="connsiteX7-161" fmla="*/ 1240145 w 1240145"/>
              <a:gd name="connsiteY7-162" fmla="*/ 616547 h 616547"/>
              <a:gd name="connsiteX0-163" fmla="*/ 1240145 w 1240145"/>
              <a:gd name="connsiteY0-164" fmla="*/ 616547 h 616547"/>
              <a:gd name="connsiteX1-165" fmla="*/ 809625 w 1240145"/>
              <a:gd name="connsiteY1-166" fmla="*/ 0 h 616547"/>
              <a:gd name="connsiteX2-167" fmla="*/ 95250 w 1240145"/>
              <a:gd name="connsiteY2-168" fmla="*/ 0 h 616547"/>
              <a:gd name="connsiteX3-169" fmla="*/ 0 w 1240145"/>
              <a:gd name="connsiteY3-170" fmla="*/ 200025 h 616547"/>
              <a:gd name="connsiteX4-171" fmla="*/ 95250 w 1240145"/>
              <a:gd name="connsiteY4-172" fmla="*/ 400050 h 616547"/>
              <a:gd name="connsiteX5-173" fmla="*/ 828675 w 1240145"/>
              <a:gd name="connsiteY5-174" fmla="*/ 400050 h 616547"/>
              <a:gd name="connsiteX6-175" fmla="*/ 1240145 w 1240145"/>
              <a:gd name="connsiteY6-176" fmla="*/ 616547 h 616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40145" h="616547">
                <a:moveTo>
                  <a:pt x="1240145" y="616547"/>
                </a:moveTo>
                <a:lnTo>
                  <a:pt x="809625" y="0"/>
                </a:lnTo>
                <a:lnTo>
                  <a:pt x="95250" y="0"/>
                </a:lnTo>
                <a:lnTo>
                  <a:pt x="0" y="200025"/>
                </a:lnTo>
                <a:lnTo>
                  <a:pt x="95250" y="400050"/>
                </a:lnTo>
                <a:lnTo>
                  <a:pt x="828675" y="400050"/>
                </a:lnTo>
                <a:lnTo>
                  <a:pt x="1240145" y="616547"/>
                </a:lnTo>
                <a:close/>
              </a:path>
            </a:pathLst>
          </a:cu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016501" y="3987801"/>
            <a:ext cx="190500" cy="190500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46750" y="3797301"/>
            <a:ext cx="190500" cy="190500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70649" y="3987801"/>
            <a:ext cx="190500" cy="190500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996914" y="4521199"/>
            <a:ext cx="190500" cy="190500"/>
          </a:xfrm>
          <a:prstGeom prst="ellipse">
            <a:avLst/>
          </a:prstGeom>
          <a:solidFill>
            <a:srgbClr val="F3A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86895" y="3739231"/>
            <a:ext cx="553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성장</a:t>
            </a:r>
            <a:endParaRPr lang="zh-CN" altLang="en-US" sz="16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2644" y="4003685"/>
            <a:ext cx="326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확고한 계획</a:t>
            </a:r>
            <a:r>
              <a:rPr lang="en-US" altLang="ko-KR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적극적 실행력</a:t>
            </a:r>
            <a:r>
              <a:rPr lang="en-US" altLang="ko-KR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탄탄한 </a:t>
            </a:r>
            <a:r>
              <a:rPr lang="ko-KR" altLang="en-US" sz="12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조지력을</a:t>
            </a:r>
            <a:endParaRPr lang="en-US" altLang="ko-KR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r"/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기반으로 목표를 선점하는 빠른 조직문화</a:t>
            </a:r>
            <a:endParaRPr lang="zh-CN" altLang="en-US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7530" y="1974334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F09C2A"/>
                </a:solidFill>
                <a:latin typeface="Arial Rounded MT Bold" pitchFamily="34" charset="0"/>
              </a:defRPr>
            </a:lvl1pPr>
          </a:lstStyle>
          <a:p>
            <a:r>
              <a:rPr lang="ko-KR" altLang="en-US" sz="1600" dirty="0" err="1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팀웍</a:t>
            </a:r>
            <a:endParaRPr lang="zh-CN" altLang="en-US"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6496" y="2238787"/>
            <a:ext cx="203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목표를 달성하기 위해</a:t>
            </a:r>
            <a:endParaRPr lang="en-US" altLang="ko-KR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r"/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역할배분에 따라 시너지를</a:t>
            </a:r>
            <a:endParaRPr lang="en-US" altLang="ko-KR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r"/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발휘하는 열린 조직문화</a:t>
            </a:r>
            <a:endParaRPr lang="zh-CN" altLang="en-US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58167" y="2506519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86A150"/>
                </a:solidFill>
                <a:latin typeface="Arial Rounded MT Bold" pitchFamily="34" charset="0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zh-CN" altLang="en-US"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60958" y="2770973"/>
            <a:ext cx="222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독창적 기술개발로 업계를 선도</a:t>
            </a:r>
            <a:endParaRPr lang="en-US" altLang="ko-KR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하고 축적된 기술로 신제품을</a:t>
            </a:r>
            <a:endParaRPr lang="en-US" altLang="ko-KR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개발하는 기술기반 문화</a:t>
            </a:r>
            <a:endParaRPr lang="zh-CN" altLang="en-US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8483" y="4501632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b="0">
                <a:solidFill>
                  <a:srgbClr val="338288"/>
                </a:solidFill>
                <a:latin typeface="Arial Rounded MT Bold" pitchFamily="34" charset="0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혁신</a:t>
            </a:r>
            <a:endParaRPr lang="zh-CN" altLang="en-US"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51274" y="4766086"/>
            <a:ext cx="25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변활르</a:t>
            </a:r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두려워 하지 않으며</a:t>
            </a:r>
            <a:r>
              <a:rPr lang="en-US" altLang="ko-KR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2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열린사고와</a:t>
            </a:r>
            <a:r>
              <a:rPr lang="ko-KR" altLang="en-US" sz="12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지속적인 혁신 활동으로 사회적 가치 창출에 기여</a:t>
            </a:r>
            <a:endParaRPr lang="zh-CN" altLang="en-US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445203" y="2796274"/>
            <a:ext cx="341221" cy="336953"/>
            <a:chOff x="9071432" y="2401956"/>
            <a:chExt cx="1073666" cy="1060237"/>
          </a:xfrm>
        </p:grpSpPr>
        <p:sp>
          <p:nvSpPr>
            <p:cNvPr id="25" name="任意多边形 24"/>
            <p:cNvSpPr/>
            <p:nvPr/>
          </p:nvSpPr>
          <p:spPr>
            <a:xfrm>
              <a:off x="9071432" y="2401956"/>
              <a:ext cx="1073666" cy="955209"/>
            </a:xfrm>
            <a:custGeom>
              <a:avLst/>
              <a:gdLst/>
              <a:ahLst/>
              <a:cxnLst/>
              <a:rect l="l" t="t" r="r" b="b"/>
              <a:pathLst>
                <a:path w="1073666" h="955209">
                  <a:moveTo>
                    <a:pt x="536833" y="0"/>
                  </a:moveTo>
                  <a:cubicBezTo>
                    <a:pt x="833318" y="0"/>
                    <a:pt x="1073666" y="178783"/>
                    <a:pt x="1073666" y="399322"/>
                  </a:cubicBezTo>
                  <a:cubicBezTo>
                    <a:pt x="1073666" y="619861"/>
                    <a:pt x="833318" y="798644"/>
                    <a:pt x="536833" y="798644"/>
                  </a:cubicBezTo>
                  <a:lnTo>
                    <a:pt x="451632" y="792255"/>
                  </a:lnTo>
                  <a:cubicBezTo>
                    <a:pt x="374779" y="857533"/>
                    <a:pt x="285584" y="927104"/>
                    <a:pt x="149741" y="955209"/>
                  </a:cubicBezTo>
                  <a:cubicBezTo>
                    <a:pt x="178308" y="906865"/>
                    <a:pt x="243377" y="835707"/>
                    <a:pt x="248758" y="735321"/>
                  </a:cubicBezTo>
                  <a:cubicBezTo>
                    <a:pt x="99027" y="665239"/>
                    <a:pt x="0" y="540882"/>
                    <a:pt x="0" y="399322"/>
                  </a:cubicBezTo>
                  <a:cubicBezTo>
                    <a:pt x="0" y="178783"/>
                    <a:pt x="240348" y="0"/>
                    <a:pt x="536833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8074005">
              <a:off x="9166664" y="2559941"/>
              <a:ext cx="902252" cy="902252"/>
            </a:xfrm>
            <a:prstGeom prst="arc">
              <a:avLst>
                <a:gd name="adj1" fmla="val 16200000"/>
                <a:gd name="adj2" fmla="val 1935745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873319" y="3223625"/>
            <a:ext cx="369531" cy="260611"/>
            <a:chOff x="1326496" y="4283251"/>
            <a:chExt cx="1129493" cy="796573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537989" y="4295029"/>
              <a:ext cx="698725" cy="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2236914" y="4298775"/>
              <a:ext cx="219075" cy="21907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899269" y="4524375"/>
              <a:ext cx="555448" cy="55544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 flipV="1">
              <a:off x="1328513" y="4514850"/>
              <a:ext cx="545924" cy="54592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326496" y="4308299"/>
              <a:ext cx="206551" cy="206551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356343" y="4527374"/>
              <a:ext cx="107632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572178" y="4536899"/>
              <a:ext cx="314326" cy="52387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 flipV="1">
              <a:off x="1769466" y="4527374"/>
              <a:ext cx="123826" cy="53340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1889743" y="4527374"/>
              <a:ext cx="124669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1889743" y="4527374"/>
              <a:ext cx="333375" cy="533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558860" y="4311585"/>
              <a:ext cx="218255" cy="21825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808780" y="4314826"/>
              <a:ext cx="219414" cy="2194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001110" y="4304522"/>
              <a:ext cx="227122" cy="22712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582714" y="4305300"/>
              <a:ext cx="217593" cy="21759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770014" y="4295775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014412" y="4283251"/>
              <a:ext cx="227538" cy="22753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8048387" y="3797301"/>
            <a:ext cx="306531" cy="304292"/>
            <a:chOff x="3914408" y="1848112"/>
            <a:chExt cx="805721" cy="799838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3914409" y="1848112"/>
              <a:ext cx="805720" cy="507614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3914408" y="2355726"/>
              <a:ext cx="228967" cy="92199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143375" y="2447925"/>
              <a:ext cx="104775" cy="171450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4248150" y="2533650"/>
              <a:ext cx="69118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317268" y="2533650"/>
              <a:ext cx="254732" cy="95235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4600575" y="1848112"/>
              <a:ext cx="119554" cy="799838"/>
            </a:xfrm>
            <a:prstGeom prst="line">
              <a:avLst/>
            </a:prstGeom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4143377" y="1892551"/>
              <a:ext cx="548820" cy="555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4301145" y="1912866"/>
              <a:ext cx="396133" cy="6246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4498305" y="2278881"/>
            <a:ext cx="233097" cy="441292"/>
            <a:chOff x="5130721" y="-266700"/>
            <a:chExt cx="990600" cy="1875362"/>
          </a:xfrm>
        </p:grpSpPr>
        <p:sp>
          <p:nvSpPr>
            <p:cNvPr id="54" name="椭圆 111"/>
            <p:cNvSpPr/>
            <p:nvPr/>
          </p:nvSpPr>
          <p:spPr>
            <a:xfrm>
              <a:off x="5130721" y="-266700"/>
              <a:ext cx="990600" cy="1501925"/>
            </a:xfrm>
            <a:custGeom>
              <a:avLst/>
              <a:gdLst/>
              <a:ahLst/>
              <a:cxnLst/>
              <a:rect l="l" t="t" r="r" b="b"/>
              <a:pathLst>
                <a:path w="990600" h="1501925">
                  <a:moveTo>
                    <a:pt x="495300" y="0"/>
                  </a:move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624140"/>
                    <a:pt x="941407" y="741489"/>
                    <a:pt x="859584" y="828497"/>
                  </a:cubicBezTo>
                  <a:lnTo>
                    <a:pt x="610953" y="1438275"/>
                  </a:lnTo>
                  <a:lnTo>
                    <a:pt x="602238" y="1438275"/>
                  </a:lnTo>
                  <a:cubicBezTo>
                    <a:pt x="581653" y="1476862"/>
                    <a:pt x="540649" y="1501925"/>
                    <a:pt x="493791" y="1501925"/>
                  </a:cubicBezTo>
                  <a:cubicBezTo>
                    <a:pt x="432195" y="1501925"/>
                    <a:pt x="380714" y="1458615"/>
                    <a:pt x="370636" y="1400244"/>
                  </a:cubicBezTo>
                  <a:lnTo>
                    <a:pt x="143857" y="844060"/>
                  </a:lnTo>
                  <a:cubicBezTo>
                    <a:pt x="54886" y="754662"/>
                    <a:pt x="0" y="631391"/>
                    <a:pt x="0" y="495300"/>
                  </a:cubicBezTo>
                  <a:cubicBezTo>
                    <a:pt x="0" y="221753"/>
                    <a:pt x="221753" y="0"/>
                    <a:pt x="495300" y="0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5" name="弧形 54"/>
            <p:cNvSpPr/>
            <p:nvPr/>
          </p:nvSpPr>
          <p:spPr>
            <a:xfrm rot="16200000">
              <a:off x="5353051" y="-23585"/>
              <a:ext cx="569126" cy="569126"/>
            </a:xfrm>
            <a:prstGeom prst="arc">
              <a:avLst>
                <a:gd name="adj1" fmla="val 16200000"/>
                <a:gd name="adj2" fmla="val 2154987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5345033" y="739816"/>
              <a:ext cx="561975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弧形 56"/>
            <p:cNvSpPr/>
            <p:nvPr/>
          </p:nvSpPr>
          <p:spPr>
            <a:xfrm rot="18538541">
              <a:off x="5325301" y="899887"/>
              <a:ext cx="654615" cy="654614"/>
            </a:xfrm>
            <a:prstGeom prst="arc">
              <a:avLst>
                <a:gd name="adj1" fmla="val 16825339"/>
                <a:gd name="adj2" fmla="val 21059724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8" name="弧形 57"/>
            <p:cNvSpPr/>
            <p:nvPr/>
          </p:nvSpPr>
          <p:spPr>
            <a:xfrm rot="18000000">
              <a:off x="5378228" y="1039535"/>
              <a:ext cx="569127" cy="569127"/>
            </a:xfrm>
            <a:prstGeom prst="arc">
              <a:avLst>
                <a:gd name="adj1" fmla="val 17524474"/>
                <a:gd name="adj2" fmla="val 21013263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4" name="组合 69">
            <a:extLst>
              <a:ext uri="{FF2B5EF4-FFF2-40B4-BE49-F238E27FC236}">
                <a16:creationId xmlns:a16="http://schemas.microsoft.com/office/drawing/2014/main" id="{140B724F-BD5F-407C-A53A-DEA43FE35EEC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65" name="图文框 70">
              <a:extLst>
                <a:ext uri="{FF2B5EF4-FFF2-40B4-BE49-F238E27FC236}">
                  <a16:creationId xmlns:a16="http://schemas.microsoft.com/office/drawing/2014/main" id="{8BB2F895-C375-49EA-84CC-6C458CD259A8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66" name="图片 71">
              <a:extLst>
                <a:ext uri="{FF2B5EF4-FFF2-40B4-BE49-F238E27FC236}">
                  <a16:creationId xmlns:a16="http://schemas.microsoft.com/office/drawing/2014/main" id="{11099937-7E43-4133-A7AD-F0EB5DE34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67" name="文本框 72">
              <a:extLst>
                <a:ext uri="{FF2B5EF4-FFF2-40B4-BE49-F238E27FC236}">
                  <a16:creationId xmlns:a16="http://schemas.microsoft.com/office/drawing/2014/main" id="{C01EE30A-1A06-4711-ABAC-0E580590A2CF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01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8" name="文本框 73">
              <a:extLst>
                <a:ext uri="{FF2B5EF4-FFF2-40B4-BE49-F238E27FC236}">
                  <a16:creationId xmlns:a16="http://schemas.microsoft.com/office/drawing/2014/main" id="{4F1E56C1-9DA9-4C34-B4BC-3770A8C4F5E6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Concept Generation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69" name="矩形 183">
            <a:extLst>
              <a:ext uri="{FF2B5EF4-FFF2-40B4-BE49-F238E27FC236}">
                <a16:creationId xmlns:a16="http://schemas.microsoft.com/office/drawing/2014/main" id="{C402DCB1-C968-458A-A53E-F6892CE01D4F}"/>
              </a:ext>
            </a:extLst>
          </p:cNvPr>
          <p:cNvSpPr/>
          <p:nvPr/>
        </p:nvSpPr>
        <p:spPr>
          <a:xfrm>
            <a:off x="1495332" y="1137679"/>
            <a:ext cx="94608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COMPANY VISION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92578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56"/>
          <p:cNvSpPr/>
          <p:nvPr/>
        </p:nvSpPr>
        <p:spPr bwMode="auto">
          <a:xfrm>
            <a:off x="4645226" y="3454261"/>
            <a:ext cx="2717522" cy="3403740"/>
          </a:xfrm>
          <a:custGeom>
            <a:avLst/>
            <a:gdLst>
              <a:gd name="T0" fmla="*/ 197 w 454"/>
              <a:gd name="T1" fmla="*/ 254 h 569"/>
              <a:gd name="T2" fmla="*/ 200 w 454"/>
              <a:gd name="T3" fmla="*/ 449 h 569"/>
              <a:gd name="T4" fmla="*/ 148 w 454"/>
              <a:gd name="T5" fmla="*/ 559 h 569"/>
              <a:gd name="T6" fmla="*/ 122 w 454"/>
              <a:gd name="T7" fmla="*/ 569 h 569"/>
              <a:gd name="T8" fmla="*/ 339 w 454"/>
              <a:gd name="T9" fmla="*/ 569 h 569"/>
              <a:gd name="T10" fmla="*/ 304 w 454"/>
              <a:gd name="T11" fmla="*/ 557 h 569"/>
              <a:gd name="T12" fmla="*/ 277 w 454"/>
              <a:gd name="T13" fmla="*/ 354 h 569"/>
              <a:gd name="T14" fmla="*/ 282 w 454"/>
              <a:gd name="T15" fmla="*/ 261 h 569"/>
              <a:gd name="T16" fmla="*/ 315 w 454"/>
              <a:gd name="T17" fmla="*/ 247 h 569"/>
              <a:gd name="T18" fmla="*/ 454 w 454"/>
              <a:gd name="T19" fmla="*/ 120 h 569"/>
              <a:gd name="T20" fmla="*/ 451 w 454"/>
              <a:gd name="T21" fmla="*/ 117 h 569"/>
              <a:gd name="T22" fmla="*/ 451 w 454"/>
              <a:gd name="T23" fmla="*/ 117 h 569"/>
              <a:gd name="T24" fmla="*/ 389 w 454"/>
              <a:gd name="T25" fmla="*/ 164 h 569"/>
              <a:gd name="T26" fmla="*/ 400 w 454"/>
              <a:gd name="T27" fmla="*/ 82 h 569"/>
              <a:gd name="T28" fmla="*/ 399 w 454"/>
              <a:gd name="T29" fmla="*/ 82 h 569"/>
              <a:gd name="T30" fmla="*/ 398 w 454"/>
              <a:gd name="T31" fmla="*/ 82 h 569"/>
              <a:gd name="T32" fmla="*/ 362 w 454"/>
              <a:gd name="T33" fmla="*/ 182 h 569"/>
              <a:gd name="T34" fmla="*/ 257 w 454"/>
              <a:gd name="T35" fmla="*/ 234 h 569"/>
              <a:gd name="T36" fmla="*/ 241 w 454"/>
              <a:gd name="T37" fmla="*/ 146 h 569"/>
              <a:gd name="T38" fmla="*/ 296 w 454"/>
              <a:gd name="T39" fmla="*/ 54 h 569"/>
              <a:gd name="T40" fmla="*/ 295 w 454"/>
              <a:gd name="T41" fmla="*/ 54 h 569"/>
              <a:gd name="T42" fmla="*/ 294 w 454"/>
              <a:gd name="T43" fmla="*/ 52 h 569"/>
              <a:gd name="T44" fmla="*/ 238 w 454"/>
              <a:gd name="T45" fmla="*/ 113 h 569"/>
              <a:gd name="T46" fmla="*/ 235 w 454"/>
              <a:gd name="T47" fmla="*/ 35 h 569"/>
              <a:gd name="T48" fmla="*/ 235 w 454"/>
              <a:gd name="T49" fmla="*/ 35 h 569"/>
              <a:gd name="T50" fmla="*/ 230 w 454"/>
              <a:gd name="T51" fmla="*/ 35 h 569"/>
              <a:gd name="T52" fmla="*/ 219 w 454"/>
              <a:gd name="T53" fmla="*/ 223 h 569"/>
              <a:gd name="T54" fmla="*/ 122 w 454"/>
              <a:gd name="T55" fmla="*/ 132 h 569"/>
              <a:gd name="T56" fmla="*/ 137 w 454"/>
              <a:gd name="T57" fmla="*/ 64 h 569"/>
              <a:gd name="T58" fmla="*/ 135 w 454"/>
              <a:gd name="T59" fmla="*/ 63 h 569"/>
              <a:gd name="T60" fmla="*/ 135 w 454"/>
              <a:gd name="T61" fmla="*/ 63 h 569"/>
              <a:gd name="T62" fmla="*/ 113 w 454"/>
              <a:gd name="T63" fmla="*/ 118 h 569"/>
              <a:gd name="T64" fmla="*/ 52 w 454"/>
              <a:gd name="T65" fmla="*/ 1 h 569"/>
              <a:gd name="T66" fmla="*/ 50 w 454"/>
              <a:gd name="T67" fmla="*/ 0 h 569"/>
              <a:gd name="T68" fmla="*/ 46 w 454"/>
              <a:gd name="T69" fmla="*/ 1 h 569"/>
              <a:gd name="T70" fmla="*/ 74 w 454"/>
              <a:gd name="T71" fmla="*/ 91 h 569"/>
              <a:gd name="T72" fmla="*/ 74 w 454"/>
              <a:gd name="T73" fmla="*/ 91 h 569"/>
              <a:gd name="T74" fmla="*/ 149 w 454"/>
              <a:gd name="T75" fmla="*/ 208 h 569"/>
              <a:gd name="T76" fmla="*/ 3 w 454"/>
              <a:gd name="T77" fmla="*/ 195 h 569"/>
              <a:gd name="T78" fmla="*/ 3 w 454"/>
              <a:gd name="T79" fmla="*/ 196 h 569"/>
              <a:gd name="T80" fmla="*/ 0 w 454"/>
              <a:gd name="T81" fmla="*/ 201 h 569"/>
              <a:gd name="T82" fmla="*/ 172 w 454"/>
              <a:gd name="T83" fmla="*/ 237 h 569"/>
              <a:gd name="T84" fmla="*/ 197 w 454"/>
              <a:gd name="T85" fmla="*/ 25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54" h="569">
                <a:moveTo>
                  <a:pt x="197" y="254"/>
                </a:moveTo>
                <a:cubicBezTo>
                  <a:pt x="209" y="304"/>
                  <a:pt x="213" y="368"/>
                  <a:pt x="200" y="449"/>
                </a:cubicBezTo>
                <a:cubicBezTo>
                  <a:pt x="191" y="518"/>
                  <a:pt x="199" y="559"/>
                  <a:pt x="148" y="559"/>
                </a:cubicBezTo>
                <a:cubicBezTo>
                  <a:pt x="148" y="559"/>
                  <a:pt x="138" y="555"/>
                  <a:pt x="122" y="569"/>
                </a:cubicBezTo>
                <a:cubicBezTo>
                  <a:pt x="339" y="569"/>
                  <a:pt x="339" y="569"/>
                  <a:pt x="339" y="569"/>
                </a:cubicBezTo>
                <a:cubicBezTo>
                  <a:pt x="328" y="564"/>
                  <a:pt x="315" y="559"/>
                  <a:pt x="304" y="557"/>
                </a:cubicBezTo>
                <a:cubicBezTo>
                  <a:pt x="292" y="529"/>
                  <a:pt x="279" y="475"/>
                  <a:pt x="277" y="354"/>
                </a:cubicBezTo>
                <a:cubicBezTo>
                  <a:pt x="276" y="318"/>
                  <a:pt x="278" y="287"/>
                  <a:pt x="282" y="261"/>
                </a:cubicBezTo>
                <a:cubicBezTo>
                  <a:pt x="315" y="247"/>
                  <a:pt x="315" y="247"/>
                  <a:pt x="315" y="247"/>
                </a:cubicBezTo>
                <a:cubicBezTo>
                  <a:pt x="404" y="194"/>
                  <a:pt x="433" y="147"/>
                  <a:pt x="454" y="120"/>
                </a:cubicBezTo>
                <a:cubicBezTo>
                  <a:pt x="451" y="117"/>
                  <a:pt x="451" y="117"/>
                  <a:pt x="451" y="117"/>
                </a:cubicBezTo>
                <a:cubicBezTo>
                  <a:pt x="451" y="117"/>
                  <a:pt x="451" y="117"/>
                  <a:pt x="451" y="117"/>
                </a:cubicBezTo>
                <a:cubicBezTo>
                  <a:pt x="428" y="135"/>
                  <a:pt x="407" y="151"/>
                  <a:pt x="389" y="164"/>
                </a:cubicBezTo>
                <a:cubicBezTo>
                  <a:pt x="396" y="133"/>
                  <a:pt x="398" y="121"/>
                  <a:pt x="400" y="82"/>
                </a:cubicBezTo>
                <a:cubicBezTo>
                  <a:pt x="399" y="82"/>
                  <a:pt x="399" y="82"/>
                  <a:pt x="399" y="82"/>
                </a:cubicBezTo>
                <a:cubicBezTo>
                  <a:pt x="399" y="82"/>
                  <a:pt x="398" y="82"/>
                  <a:pt x="398" y="82"/>
                </a:cubicBezTo>
                <a:cubicBezTo>
                  <a:pt x="393" y="101"/>
                  <a:pt x="379" y="147"/>
                  <a:pt x="362" y="182"/>
                </a:cubicBezTo>
                <a:cubicBezTo>
                  <a:pt x="312" y="215"/>
                  <a:pt x="278" y="228"/>
                  <a:pt x="257" y="234"/>
                </a:cubicBezTo>
                <a:cubicBezTo>
                  <a:pt x="251" y="213"/>
                  <a:pt x="245" y="185"/>
                  <a:pt x="241" y="146"/>
                </a:cubicBezTo>
                <a:cubicBezTo>
                  <a:pt x="257" y="110"/>
                  <a:pt x="284" y="70"/>
                  <a:pt x="296" y="54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294" y="52"/>
                  <a:pt x="294" y="52"/>
                  <a:pt x="294" y="52"/>
                </a:cubicBezTo>
                <a:cubicBezTo>
                  <a:pt x="265" y="79"/>
                  <a:pt x="258" y="88"/>
                  <a:pt x="238" y="113"/>
                </a:cubicBezTo>
                <a:cubicBezTo>
                  <a:pt x="236" y="91"/>
                  <a:pt x="235" y="64"/>
                  <a:pt x="235" y="35"/>
                </a:cubicBezTo>
                <a:cubicBezTo>
                  <a:pt x="235" y="35"/>
                  <a:pt x="235" y="35"/>
                  <a:pt x="235" y="35"/>
                </a:cubicBezTo>
                <a:cubicBezTo>
                  <a:pt x="230" y="35"/>
                  <a:pt x="230" y="35"/>
                  <a:pt x="230" y="35"/>
                </a:cubicBezTo>
                <a:cubicBezTo>
                  <a:pt x="223" y="69"/>
                  <a:pt x="210" y="143"/>
                  <a:pt x="219" y="223"/>
                </a:cubicBezTo>
                <a:cubicBezTo>
                  <a:pt x="219" y="223"/>
                  <a:pt x="175" y="205"/>
                  <a:pt x="122" y="132"/>
                </a:cubicBezTo>
                <a:cubicBezTo>
                  <a:pt x="123" y="120"/>
                  <a:pt x="125" y="90"/>
                  <a:pt x="137" y="64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27" y="75"/>
                  <a:pt x="118" y="94"/>
                  <a:pt x="113" y="118"/>
                </a:cubicBezTo>
                <a:cubicBezTo>
                  <a:pt x="93" y="88"/>
                  <a:pt x="72" y="50"/>
                  <a:pt x="52" y="1"/>
                </a:cubicBezTo>
                <a:cubicBezTo>
                  <a:pt x="51" y="1"/>
                  <a:pt x="51" y="1"/>
                  <a:pt x="50" y="0"/>
                </a:cubicBezTo>
                <a:cubicBezTo>
                  <a:pt x="46" y="1"/>
                  <a:pt x="46" y="1"/>
                  <a:pt x="46" y="1"/>
                </a:cubicBezTo>
                <a:cubicBezTo>
                  <a:pt x="49" y="17"/>
                  <a:pt x="74" y="91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91" y="132"/>
                  <a:pt x="115" y="175"/>
                  <a:pt x="149" y="208"/>
                </a:cubicBezTo>
                <a:cubicBezTo>
                  <a:pt x="149" y="208"/>
                  <a:pt x="89" y="222"/>
                  <a:pt x="3" y="195"/>
                </a:cubicBezTo>
                <a:cubicBezTo>
                  <a:pt x="3" y="196"/>
                  <a:pt x="3" y="196"/>
                  <a:pt x="3" y="196"/>
                </a:cubicBezTo>
                <a:cubicBezTo>
                  <a:pt x="0" y="201"/>
                  <a:pt x="0" y="201"/>
                  <a:pt x="0" y="201"/>
                </a:cubicBezTo>
                <a:cubicBezTo>
                  <a:pt x="37" y="218"/>
                  <a:pt x="97" y="238"/>
                  <a:pt x="172" y="237"/>
                </a:cubicBezTo>
                <a:cubicBezTo>
                  <a:pt x="178" y="238"/>
                  <a:pt x="187" y="243"/>
                  <a:pt x="197" y="25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16" name="Group 49"/>
          <p:cNvGrpSpPr/>
          <p:nvPr/>
        </p:nvGrpSpPr>
        <p:grpSpPr>
          <a:xfrm>
            <a:off x="3821657" y="2171170"/>
            <a:ext cx="4293004" cy="3297668"/>
            <a:chOff x="7223603" y="1034167"/>
            <a:chExt cx="4779676" cy="3671506"/>
          </a:xfrm>
          <a:solidFill>
            <a:srgbClr val="F3A3A8">
              <a:alpha val="70000"/>
            </a:srgbClr>
          </a:solidFill>
        </p:grpSpPr>
        <p:sp>
          <p:nvSpPr>
            <p:cNvPr id="151" name="Oval 94"/>
            <p:cNvSpPr/>
            <p:nvPr/>
          </p:nvSpPr>
          <p:spPr>
            <a:xfrm>
              <a:off x="7223603" y="2907943"/>
              <a:ext cx="333375" cy="333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52" name="Oval 95"/>
            <p:cNvSpPr/>
            <p:nvPr/>
          </p:nvSpPr>
          <p:spPr>
            <a:xfrm>
              <a:off x="8051870" y="4113274"/>
              <a:ext cx="333375" cy="333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53" name="Oval 96"/>
            <p:cNvSpPr/>
            <p:nvPr/>
          </p:nvSpPr>
          <p:spPr>
            <a:xfrm>
              <a:off x="8576153" y="1922082"/>
              <a:ext cx="424970" cy="424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54" name="Oval 97"/>
            <p:cNvSpPr/>
            <p:nvPr/>
          </p:nvSpPr>
          <p:spPr>
            <a:xfrm>
              <a:off x="9722730" y="3212874"/>
              <a:ext cx="424970" cy="424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55" name="Oval 98"/>
            <p:cNvSpPr/>
            <p:nvPr/>
          </p:nvSpPr>
          <p:spPr>
            <a:xfrm>
              <a:off x="8647792" y="2598759"/>
              <a:ext cx="541253" cy="541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56" name="Oval 99"/>
            <p:cNvSpPr/>
            <p:nvPr/>
          </p:nvSpPr>
          <p:spPr>
            <a:xfrm>
              <a:off x="10147700" y="4164420"/>
              <a:ext cx="541253" cy="541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57" name="Oval 100"/>
            <p:cNvSpPr/>
            <p:nvPr/>
          </p:nvSpPr>
          <p:spPr>
            <a:xfrm>
              <a:off x="11150959" y="2163063"/>
              <a:ext cx="541253" cy="541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58" name="Oval 101"/>
            <p:cNvSpPr/>
            <p:nvPr/>
          </p:nvSpPr>
          <p:spPr>
            <a:xfrm>
              <a:off x="11294539" y="3501143"/>
              <a:ext cx="708740" cy="708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59" name="Oval 102"/>
            <p:cNvSpPr/>
            <p:nvPr/>
          </p:nvSpPr>
          <p:spPr>
            <a:xfrm>
              <a:off x="9368361" y="1034167"/>
              <a:ext cx="708740" cy="708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grpSp>
        <p:nvGrpSpPr>
          <p:cNvPr id="117" name="Group 103"/>
          <p:cNvGrpSpPr/>
          <p:nvPr/>
        </p:nvGrpSpPr>
        <p:grpSpPr>
          <a:xfrm>
            <a:off x="3721834" y="2446327"/>
            <a:ext cx="4300494" cy="3351289"/>
            <a:chOff x="7071412" y="1121302"/>
            <a:chExt cx="4788014" cy="3731204"/>
          </a:xfrm>
          <a:solidFill>
            <a:srgbClr val="F3A3A8">
              <a:alpha val="40000"/>
            </a:srgbClr>
          </a:solidFill>
        </p:grpSpPr>
        <p:sp>
          <p:nvSpPr>
            <p:cNvPr id="141" name="Oval 104"/>
            <p:cNvSpPr/>
            <p:nvPr/>
          </p:nvSpPr>
          <p:spPr>
            <a:xfrm>
              <a:off x="7071412" y="1970671"/>
              <a:ext cx="604143" cy="6041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2" name="Oval 105"/>
            <p:cNvSpPr/>
            <p:nvPr/>
          </p:nvSpPr>
          <p:spPr>
            <a:xfrm>
              <a:off x="10028879" y="2266335"/>
              <a:ext cx="778885" cy="7788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3" name="Oval 106"/>
            <p:cNvSpPr/>
            <p:nvPr/>
          </p:nvSpPr>
          <p:spPr>
            <a:xfrm>
              <a:off x="8444590" y="4164417"/>
              <a:ext cx="688089" cy="688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4" name="Oval 107"/>
            <p:cNvSpPr/>
            <p:nvPr/>
          </p:nvSpPr>
          <p:spPr>
            <a:xfrm>
              <a:off x="10677330" y="3875935"/>
              <a:ext cx="260868" cy="260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5" name="Oval 108"/>
            <p:cNvSpPr/>
            <p:nvPr/>
          </p:nvSpPr>
          <p:spPr>
            <a:xfrm>
              <a:off x="11598558" y="2698246"/>
              <a:ext cx="260868" cy="260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6" name="Oval 109"/>
            <p:cNvSpPr/>
            <p:nvPr/>
          </p:nvSpPr>
          <p:spPr>
            <a:xfrm>
              <a:off x="7688400" y="2869383"/>
              <a:ext cx="260868" cy="260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7" name="Oval 110"/>
            <p:cNvSpPr/>
            <p:nvPr/>
          </p:nvSpPr>
          <p:spPr>
            <a:xfrm>
              <a:off x="9592292" y="1865333"/>
              <a:ext cx="260868" cy="260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8" name="Oval 111"/>
            <p:cNvSpPr/>
            <p:nvPr/>
          </p:nvSpPr>
          <p:spPr>
            <a:xfrm>
              <a:off x="7838574" y="1121302"/>
              <a:ext cx="759964" cy="759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9" name="Oval 112"/>
            <p:cNvSpPr/>
            <p:nvPr/>
          </p:nvSpPr>
          <p:spPr>
            <a:xfrm>
              <a:off x="9111036" y="3345132"/>
              <a:ext cx="156009" cy="1560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50" name="Oval 113"/>
            <p:cNvSpPr/>
            <p:nvPr/>
          </p:nvSpPr>
          <p:spPr>
            <a:xfrm>
              <a:off x="11106733" y="2785942"/>
              <a:ext cx="156009" cy="1560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grpSp>
        <p:nvGrpSpPr>
          <p:cNvPr id="118" name="Group 114"/>
          <p:cNvGrpSpPr/>
          <p:nvPr/>
        </p:nvGrpSpPr>
        <p:grpSpPr>
          <a:xfrm>
            <a:off x="4293956" y="2745371"/>
            <a:ext cx="3720977" cy="3095521"/>
            <a:chOff x="7242070" y="1000204"/>
            <a:chExt cx="4142805" cy="3446444"/>
          </a:xfrm>
          <a:solidFill>
            <a:srgbClr val="F3A3A8">
              <a:alpha val="20000"/>
            </a:srgbClr>
          </a:solidFill>
        </p:grpSpPr>
        <p:sp>
          <p:nvSpPr>
            <p:cNvPr id="131" name="Oval 115"/>
            <p:cNvSpPr/>
            <p:nvPr/>
          </p:nvSpPr>
          <p:spPr>
            <a:xfrm>
              <a:off x="8373144" y="1000204"/>
              <a:ext cx="1180478" cy="1180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32" name="Oval 116"/>
            <p:cNvSpPr/>
            <p:nvPr/>
          </p:nvSpPr>
          <p:spPr>
            <a:xfrm>
              <a:off x="9793460" y="1543898"/>
              <a:ext cx="673424" cy="6734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33" name="Oval 117"/>
            <p:cNvSpPr/>
            <p:nvPr/>
          </p:nvSpPr>
          <p:spPr>
            <a:xfrm>
              <a:off x="7728796" y="3028845"/>
              <a:ext cx="608999" cy="6089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34" name="Oval 118"/>
            <p:cNvSpPr/>
            <p:nvPr/>
          </p:nvSpPr>
          <p:spPr>
            <a:xfrm>
              <a:off x="10055855" y="2924513"/>
              <a:ext cx="608999" cy="6089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35" name="Oval 119"/>
            <p:cNvSpPr/>
            <p:nvPr/>
          </p:nvSpPr>
          <p:spPr>
            <a:xfrm>
              <a:off x="7242070" y="1362158"/>
              <a:ext cx="550776" cy="5507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36" name="Oval 120"/>
            <p:cNvSpPr/>
            <p:nvPr/>
          </p:nvSpPr>
          <p:spPr>
            <a:xfrm>
              <a:off x="7460786" y="2351920"/>
              <a:ext cx="460611" cy="4606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37" name="Oval 121"/>
            <p:cNvSpPr/>
            <p:nvPr/>
          </p:nvSpPr>
          <p:spPr>
            <a:xfrm>
              <a:off x="10593256" y="2042439"/>
              <a:ext cx="460611" cy="4606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38" name="Oval 122"/>
            <p:cNvSpPr/>
            <p:nvPr/>
          </p:nvSpPr>
          <p:spPr>
            <a:xfrm>
              <a:off x="11048083" y="1704779"/>
              <a:ext cx="336792" cy="3367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39" name="Oval 123"/>
            <p:cNvSpPr/>
            <p:nvPr/>
          </p:nvSpPr>
          <p:spPr>
            <a:xfrm>
              <a:off x="11027372" y="3450792"/>
              <a:ext cx="336792" cy="3367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0" name="Oval 124"/>
            <p:cNvSpPr/>
            <p:nvPr/>
          </p:nvSpPr>
          <p:spPr>
            <a:xfrm>
              <a:off x="8453970" y="3618180"/>
              <a:ext cx="828467" cy="828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19" name="Oval 146"/>
          <p:cNvSpPr/>
          <p:nvPr/>
        </p:nvSpPr>
        <p:spPr>
          <a:xfrm>
            <a:off x="4551945" y="2387776"/>
            <a:ext cx="1360611" cy="1360611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60" name="Group 54"/>
          <p:cNvGrpSpPr/>
          <p:nvPr/>
        </p:nvGrpSpPr>
        <p:grpSpPr>
          <a:xfrm rot="18900000">
            <a:off x="5024611" y="2861181"/>
            <a:ext cx="415279" cy="413801"/>
            <a:chOff x="-15875" y="-1587"/>
            <a:chExt cx="4014788" cy="4000501"/>
          </a:xfrm>
          <a:solidFill>
            <a:schemeClr val="bg1"/>
          </a:solidFill>
        </p:grpSpPr>
        <p:sp>
          <p:nvSpPr>
            <p:cNvPr id="161" name="Freeform 5"/>
            <p:cNvSpPr>
              <a:spLocks noEditPoints="1"/>
            </p:cNvSpPr>
            <p:nvPr/>
          </p:nvSpPr>
          <p:spPr bwMode="auto">
            <a:xfrm>
              <a:off x="-15875" y="374651"/>
              <a:ext cx="3657600" cy="3624263"/>
            </a:xfrm>
            <a:custGeom>
              <a:avLst/>
              <a:gdLst>
                <a:gd name="T0" fmla="*/ 692 w 973"/>
                <a:gd name="T1" fmla="*/ 24 h 964"/>
                <a:gd name="T2" fmla="*/ 633 w 973"/>
                <a:gd name="T3" fmla="*/ 0 h 964"/>
                <a:gd name="T4" fmla="*/ 574 w 973"/>
                <a:gd name="T5" fmla="*/ 24 h 964"/>
                <a:gd name="T6" fmla="*/ 527 w 973"/>
                <a:gd name="T7" fmla="*/ 71 h 964"/>
                <a:gd name="T8" fmla="*/ 503 w 973"/>
                <a:gd name="T9" fmla="*/ 130 h 964"/>
                <a:gd name="T10" fmla="*/ 515 w 973"/>
                <a:gd name="T11" fmla="*/ 174 h 964"/>
                <a:gd name="T12" fmla="*/ 64 w 973"/>
                <a:gd name="T13" fmla="*/ 354 h 964"/>
                <a:gd name="T14" fmla="*/ 6 w 973"/>
                <a:gd name="T15" fmla="*/ 427 h 964"/>
                <a:gd name="T16" fmla="*/ 33 w 973"/>
                <a:gd name="T17" fmla="*/ 517 h 964"/>
                <a:gd name="T18" fmla="*/ 456 w 973"/>
                <a:gd name="T19" fmla="*/ 935 h 964"/>
                <a:gd name="T20" fmla="*/ 524 w 973"/>
                <a:gd name="T21" fmla="*/ 964 h 964"/>
                <a:gd name="T22" fmla="*/ 527 w 973"/>
                <a:gd name="T23" fmla="*/ 964 h 964"/>
                <a:gd name="T24" fmla="*/ 547 w 973"/>
                <a:gd name="T25" fmla="*/ 962 h 964"/>
                <a:gd name="T26" fmla="*/ 620 w 973"/>
                <a:gd name="T27" fmla="*/ 901 h 964"/>
                <a:gd name="T28" fmla="*/ 797 w 973"/>
                <a:gd name="T29" fmla="*/ 456 h 964"/>
                <a:gd name="T30" fmla="*/ 843 w 973"/>
                <a:gd name="T31" fmla="*/ 470 h 964"/>
                <a:gd name="T32" fmla="*/ 902 w 973"/>
                <a:gd name="T33" fmla="*/ 446 h 964"/>
                <a:gd name="T34" fmla="*/ 948 w 973"/>
                <a:gd name="T35" fmla="*/ 399 h 964"/>
                <a:gd name="T36" fmla="*/ 973 w 973"/>
                <a:gd name="T37" fmla="*/ 340 h 964"/>
                <a:gd name="T38" fmla="*/ 949 w 973"/>
                <a:gd name="T39" fmla="*/ 281 h 964"/>
                <a:gd name="T40" fmla="*/ 692 w 973"/>
                <a:gd name="T41" fmla="*/ 24 h 964"/>
                <a:gd name="T42" fmla="*/ 558 w 973"/>
                <a:gd name="T43" fmla="*/ 876 h 964"/>
                <a:gd name="T44" fmla="*/ 534 w 973"/>
                <a:gd name="T45" fmla="*/ 897 h 964"/>
                <a:gd name="T46" fmla="*/ 526 w 973"/>
                <a:gd name="T47" fmla="*/ 898 h 964"/>
                <a:gd name="T48" fmla="*/ 503 w 973"/>
                <a:gd name="T49" fmla="*/ 888 h 964"/>
                <a:gd name="T50" fmla="*/ 80 w 973"/>
                <a:gd name="T51" fmla="*/ 469 h 964"/>
                <a:gd name="T52" fmla="*/ 71 w 973"/>
                <a:gd name="T53" fmla="*/ 440 h 964"/>
                <a:gd name="T54" fmla="*/ 90 w 973"/>
                <a:gd name="T55" fmla="*/ 415 h 964"/>
                <a:gd name="T56" fmla="*/ 297 w 973"/>
                <a:gd name="T57" fmla="*/ 332 h 964"/>
                <a:gd name="T58" fmla="*/ 715 w 973"/>
                <a:gd name="T59" fmla="*/ 483 h 964"/>
                <a:gd name="T60" fmla="*/ 558 w 973"/>
                <a:gd name="T61" fmla="*/ 876 h 964"/>
                <a:gd name="T62" fmla="*/ 901 w 973"/>
                <a:gd name="T63" fmla="*/ 352 h 964"/>
                <a:gd name="T64" fmla="*/ 855 w 973"/>
                <a:gd name="T65" fmla="*/ 399 h 964"/>
                <a:gd name="T66" fmla="*/ 831 w 973"/>
                <a:gd name="T67" fmla="*/ 399 h 964"/>
                <a:gd name="T68" fmla="*/ 772 w 973"/>
                <a:gd name="T69" fmla="*/ 340 h 964"/>
                <a:gd name="T70" fmla="*/ 725 w 973"/>
                <a:gd name="T71" fmla="*/ 459 h 964"/>
                <a:gd name="T72" fmla="*/ 729 w 973"/>
                <a:gd name="T73" fmla="*/ 449 h 964"/>
                <a:gd name="T74" fmla="*/ 435 w 973"/>
                <a:gd name="T75" fmla="*/ 325 h 964"/>
                <a:gd name="T76" fmla="*/ 349 w 973"/>
                <a:gd name="T77" fmla="*/ 312 h 964"/>
                <a:gd name="T78" fmla="*/ 631 w 973"/>
                <a:gd name="T79" fmla="*/ 199 h 964"/>
                <a:gd name="T80" fmla="*/ 574 w 973"/>
                <a:gd name="T81" fmla="*/ 142 h 964"/>
                <a:gd name="T82" fmla="*/ 574 w 973"/>
                <a:gd name="T83" fmla="*/ 118 h 964"/>
                <a:gd name="T84" fmla="*/ 621 w 973"/>
                <a:gd name="T85" fmla="*/ 71 h 964"/>
                <a:gd name="T86" fmla="*/ 645 w 973"/>
                <a:gd name="T87" fmla="*/ 71 h 964"/>
                <a:gd name="T88" fmla="*/ 901 w 973"/>
                <a:gd name="T89" fmla="*/ 328 h 964"/>
                <a:gd name="T90" fmla="*/ 901 w 973"/>
                <a:gd name="T91" fmla="*/ 3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3" h="964">
                  <a:moveTo>
                    <a:pt x="692" y="24"/>
                  </a:moveTo>
                  <a:cubicBezTo>
                    <a:pt x="676" y="8"/>
                    <a:pt x="655" y="0"/>
                    <a:pt x="633" y="0"/>
                  </a:cubicBezTo>
                  <a:cubicBezTo>
                    <a:pt x="611" y="0"/>
                    <a:pt x="590" y="8"/>
                    <a:pt x="574" y="24"/>
                  </a:cubicBezTo>
                  <a:cubicBezTo>
                    <a:pt x="527" y="71"/>
                    <a:pt x="527" y="71"/>
                    <a:pt x="527" y="71"/>
                  </a:cubicBezTo>
                  <a:cubicBezTo>
                    <a:pt x="511" y="87"/>
                    <a:pt x="503" y="108"/>
                    <a:pt x="503" y="130"/>
                  </a:cubicBezTo>
                  <a:cubicBezTo>
                    <a:pt x="503" y="146"/>
                    <a:pt x="507" y="161"/>
                    <a:pt x="515" y="174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33" y="368"/>
                    <a:pt x="12" y="395"/>
                    <a:pt x="6" y="427"/>
                  </a:cubicBezTo>
                  <a:cubicBezTo>
                    <a:pt x="0" y="460"/>
                    <a:pt x="10" y="493"/>
                    <a:pt x="33" y="517"/>
                  </a:cubicBezTo>
                  <a:cubicBezTo>
                    <a:pt x="456" y="935"/>
                    <a:pt x="456" y="935"/>
                    <a:pt x="456" y="935"/>
                  </a:cubicBezTo>
                  <a:cubicBezTo>
                    <a:pt x="475" y="953"/>
                    <a:pt x="499" y="963"/>
                    <a:pt x="524" y="964"/>
                  </a:cubicBezTo>
                  <a:cubicBezTo>
                    <a:pt x="525" y="964"/>
                    <a:pt x="526" y="964"/>
                    <a:pt x="527" y="964"/>
                  </a:cubicBezTo>
                  <a:cubicBezTo>
                    <a:pt x="534" y="964"/>
                    <a:pt x="540" y="963"/>
                    <a:pt x="547" y="962"/>
                  </a:cubicBezTo>
                  <a:cubicBezTo>
                    <a:pt x="580" y="955"/>
                    <a:pt x="607" y="932"/>
                    <a:pt x="620" y="901"/>
                  </a:cubicBezTo>
                  <a:cubicBezTo>
                    <a:pt x="797" y="456"/>
                    <a:pt x="797" y="456"/>
                    <a:pt x="797" y="456"/>
                  </a:cubicBezTo>
                  <a:cubicBezTo>
                    <a:pt x="811" y="465"/>
                    <a:pt x="826" y="470"/>
                    <a:pt x="843" y="470"/>
                  </a:cubicBezTo>
                  <a:cubicBezTo>
                    <a:pt x="865" y="470"/>
                    <a:pt x="886" y="461"/>
                    <a:pt x="902" y="446"/>
                  </a:cubicBezTo>
                  <a:cubicBezTo>
                    <a:pt x="948" y="399"/>
                    <a:pt x="948" y="399"/>
                    <a:pt x="948" y="399"/>
                  </a:cubicBezTo>
                  <a:cubicBezTo>
                    <a:pt x="964" y="383"/>
                    <a:pt x="973" y="362"/>
                    <a:pt x="973" y="340"/>
                  </a:cubicBezTo>
                  <a:cubicBezTo>
                    <a:pt x="973" y="317"/>
                    <a:pt x="964" y="297"/>
                    <a:pt x="949" y="281"/>
                  </a:cubicBezTo>
                  <a:lnTo>
                    <a:pt x="692" y="24"/>
                  </a:lnTo>
                  <a:close/>
                  <a:moveTo>
                    <a:pt x="558" y="876"/>
                  </a:moveTo>
                  <a:cubicBezTo>
                    <a:pt x="554" y="887"/>
                    <a:pt x="545" y="895"/>
                    <a:pt x="534" y="897"/>
                  </a:cubicBezTo>
                  <a:cubicBezTo>
                    <a:pt x="531" y="897"/>
                    <a:pt x="529" y="898"/>
                    <a:pt x="526" y="898"/>
                  </a:cubicBezTo>
                  <a:cubicBezTo>
                    <a:pt x="518" y="897"/>
                    <a:pt x="510" y="894"/>
                    <a:pt x="503" y="888"/>
                  </a:cubicBezTo>
                  <a:cubicBezTo>
                    <a:pt x="80" y="469"/>
                    <a:pt x="80" y="469"/>
                    <a:pt x="80" y="469"/>
                  </a:cubicBezTo>
                  <a:cubicBezTo>
                    <a:pt x="72" y="461"/>
                    <a:pt x="69" y="450"/>
                    <a:pt x="71" y="440"/>
                  </a:cubicBezTo>
                  <a:cubicBezTo>
                    <a:pt x="73" y="429"/>
                    <a:pt x="80" y="420"/>
                    <a:pt x="90" y="415"/>
                  </a:cubicBezTo>
                  <a:cubicBezTo>
                    <a:pt x="297" y="332"/>
                    <a:pt x="297" y="332"/>
                    <a:pt x="297" y="332"/>
                  </a:cubicBezTo>
                  <a:cubicBezTo>
                    <a:pt x="436" y="379"/>
                    <a:pt x="576" y="334"/>
                    <a:pt x="715" y="483"/>
                  </a:cubicBezTo>
                  <a:lnTo>
                    <a:pt x="558" y="876"/>
                  </a:lnTo>
                  <a:close/>
                  <a:moveTo>
                    <a:pt x="901" y="352"/>
                  </a:moveTo>
                  <a:cubicBezTo>
                    <a:pt x="855" y="399"/>
                    <a:pt x="855" y="399"/>
                    <a:pt x="855" y="399"/>
                  </a:cubicBezTo>
                  <a:cubicBezTo>
                    <a:pt x="848" y="405"/>
                    <a:pt x="837" y="405"/>
                    <a:pt x="831" y="399"/>
                  </a:cubicBezTo>
                  <a:cubicBezTo>
                    <a:pt x="772" y="340"/>
                    <a:pt x="772" y="340"/>
                    <a:pt x="772" y="340"/>
                  </a:cubicBezTo>
                  <a:cubicBezTo>
                    <a:pt x="725" y="459"/>
                    <a:pt x="725" y="459"/>
                    <a:pt x="725" y="459"/>
                  </a:cubicBezTo>
                  <a:cubicBezTo>
                    <a:pt x="729" y="449"/>
                    <a:pt x="729" y="449"/>
                    <a:pt x="729" y="449"/>
                  </a:cubicBezTo>
                  <a:cubicBezTo>
                    <a:pt x="628" y="349"/>
                    <a:pt x="527" y="337"/>
                    <a:pt x="435" y="325"/>
                  </a:cubicBezTo>
                  <a:cubicBezTo>
                    <a:pt x="406" y="322"/>
                    <a:pt x="377" y="318"/>
                    <a:pt x="349" y="312"/>
                  </a:cubicBezTo>
                  <a:cubicBezTo>
                    <a:pt x="631" y="199"/>
                    <a:pt x="631" y="199"/>
                    <a:pt x="631" y="199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68" y="135"/>
                    <a:pt x="568" y="125"/>
                    <a:pt x="574" y="118"/>
                  </a:cubicBezTo>
                  <a:cubicBezTo>
                    <a:pt x="621" y="71"/>
                    <a:pt x="621" y="71"/>
                    <a:pt x="621" y="71"/>
                  </a:cubicBezTo>
                  <a:cubicBezTo>
                    <a:pt x="628" y="65"/>
                    <a:pt x="638" y="65"/>
                    <a:pt x="645" y="71"/>
                  </a:cubicBezTo>
                  <a:cubicBezTo>
                    <a:pt x="901" y="328"/>
                    <a:pt x="901" y="328"/>
                    <a:pt x="901" y="328"/>
                  </a:cubicBezTo>
                  <a:cubicBezTo>
                    <a:pt x="908" y="335"/>
                    <a:pt x="908" y="345"/>
                    <a:pt x="901" y="3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62" name="Freeform 6"/>
            <p:cNvSpPr>
              <a:spLocks noEditPoints="1"/>
            </p:cNvSpPr>
            <p:nvPr/>
          </p:nvSpPr>
          <p:spPr bwMode="auto">
            <a:xfrm>
              <a:off x="1751013" y="1998663"/>
              <a:ext cx="623888" cy="623888"/>
            </a:xfrm>
            <a:custGeom>
              <a:avLst/>
              <a:gdLst>
                <a:gd name="T0" fmla="*/ 83 w 166"/>
                <a:gd name="T1" fmla="*/ 166 h 166"/>
                <a:gd name="T2" fmla="*/ 166 w 166"/>
                <a:gd name="T3" fmla="*/ 83 h 166"/>
                <a:gd name="T4" fmla="*/ 83 w 166"/>
                <a:gd name="T5" fmla="*/ 0 h 166"/>
                <a:gd name="T6" fmla="*/ 0 w 166"/>
                <a:gd name="T7" fmla="*/ 83 h 166"/>
                <a:gd name="T8" fmla="*/ 83 w 166"/>
                <a:gd name="T9" fmla="*/ 166 h 166"/>
                <a:gd name="T10" fmla="*/ 83 w 166"/>
                <a:gd name="T11" fmla="*/ 33 h 166"/>
                <a:gd name="T12" fmla="*/ 133 w 166"/>
                <a:gd name="T13" fmla="*/ 83 h 166"/>
                <a:gd name="T14" fmla="*/ 83 w 166"/>
                <a:gd name="T15" fmla="*/ 133 h 166"/>
                <a:gd name="T16" fmla="*/ 33 w 166"/>
                <a:gd name="T17" fmla="*/ 83 h 166"/>
                <a:gd name="T18" fmla="*/ 83 w 166"/>
                <a:gd name="T19" fmla="*/ 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66"/>
                  </a:moveTo>
                  <a:cubicBezTo>
                    <a:pt x="128" y="166"/>
                    <a:pt x="166" y="129"/>
                    <a:pt x="166" y="83"/>
                  </a:cubicBezTo>
                  <a:cubicBezTo>
                    <a:pt x="166" y="37"/>
                    <a:pt x="128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lose/>
                  <a:moveTo>
                    <a:pt x="83" y="33"/>
                  </a:move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63" name="Freeform 7"/>
            <p:cNvSpPr>
              <a:spLocks noEditPoints="1"/>
            </p:cNvSpPr>
            <p:nvPr/>
          </p:nvSpPr>
          <p:spPr bwMode="auto">
            <a:xfrm>
              <a:off x="3375025" y="-1587"/>
              <a:ext cx="623888" cy="623888"/>
            </a:xfrm>
            <a:custGeom>
              <a:avLst/>
              <a:gdLst>
                <a:gd name="T0" fmla="*/ 83 w 166"/>
                <a:gd name="T1" fmla="*/ 0 h 166"/>
                <a:gd name="T2" fmla="*/ 0 w 166"/>
                <a:gd name="T3" fmla="*/ 83 h 166"/>
                <a:gd name="T4" fmla="*/ 83 w 166"/>
                <a:gd name="T5" fmla="*/ 166 h 166"/>
                <a:gd name="T6" fmla="*/ 166 w 166"/>
                <a:gd name="T7" fmla="*/ 83 h 166"/>
                <a:gd name="T8" fmla="*/ 83 w 166"/>
                <a:gd name="T9" fmla="*/ 0 h 166"/>
                <a:gd name="T10" fmla="*/ 83 w 166"/>
                <a:gd name="T11" fmla="*/ 133 h 166"/>
                <a:gd name="T12" fmla="*/ 33 w 166"/>
                <a:gd name="T13" fmla="*/ 83 h 166"/>
                <a:gd name="T14" fmla="*/ 83 w 166"/>
                <a:gd name="T15" fmla="*/ 33 h 166"/>
                <a:gd name="T16" fmla="*/ 133 w 166"/>
                <a:gd name="T17" fmla="*/ 83 h 166"/>
                <a:gd name="T18" fmla="*/ 83 w 166"/>
                <a:gd name="T19" fmla="*/ 1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  <a:moveTo>
                    <a:pt x="83" y="133"/>
                  </a:move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64" name="Freeform 8"/>
            <p:cNvSpPr>
              <a:spLocks noEditPoints="1"/>
            </p:cNvSpPr>
            <p:nvPr/>
          </p:nvSpPr>
          <p:spPr bwMode="auto">
            <a:xfrm>
              <a:off x="1000125" y="1874838"/>
              <a:ext cx="500063" cy="500063"/>
            </a:xfrm>
            <a:custGeom>
              <a:avLst/>
              <a:gdLst>
                <a:gd name="T0" fmla="*/ 0 w 133"/>
                <a:gd name="T1" fmla="*/ 66 h 133"/>
                <a:gd name="T2" fmla="*/ 67 w 133"/>
                <a:gd name="T3" fmla="*/ 133 h 133"/>
                <a:gd name="T4" fmla="*/ 133 w 133"/>
                <a:gd name="T5" fmla="*/ 66 h 133"/>
                <a:gd name="T6" fmla="*/ 67 w 133"/>
                <a:gd name="T7" fmla="*/ 0 h 133"/>
                <a:gd name="T8" fmla="*/ 0 w 133"/>
                <a:gd name="T9" fmla="*/ 66 h 133"/>
                <a:gd name="T10" fmla="*/ 67 w 133"/>
                <a:gd name="T11" fmla="*/ 33 h 133"/>
                <a:gd name="T12" fmla="*/ 100 w 133"/>
                <a:gd name="T13" fmla="*/ 66 h 133"/>
                <a:gd name="T14" fmla="*/ 67 w 133"/>
                <a:gd name="T15" fmla="*/ 100 h 133"/>
                <a:gd name="T16" fmla="*/ 33 w 133"/>
                <a:gd name="T17" fmla="*/ 66 h 133"/>
                <a:gd name="T18" fmla="*/ 67 w 133"/>
                <a:gd name="T19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3">
                  <a:moveTo>
                    <a:pt x="0" y="66"/>
                  </a:move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lose/>
                  <a:moveTo>
                    <a:pt x="67" y="33"/>
                  </a:moveTo>
                  <a:cubicBezTo>
                    <a:pt x="85" y="33"/>
                    <a:pt x="100" y="48"/>
                    <a:pt x="100" y="66"/>
                  </a:cubicBezTo>
                  <a:cubicBezTo>
                    <a:pt x="100" y="85"/>
                    <a:pt x="85" y="100"/>
                    <a:pt x="67" y="100"/>
                  </a:cubicBezTo>
                  <a:cubicBezTo>
                    <a:pt x="48" y="100"/>
                    <a:pt x="33" y="85"/>
                    <a:pt x="33" y="66"/>
                  </a:cubicBezTo>
                  <a:cubicBezTo>
                    <a:pt x="33" y="48"/>
                    <a:pt x="48" y="33"/>
                    <a:pt x="6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65" name="Oval 9"/>
            <p:cNvSpPr>
              <a:spLocks noChangeArrowheads="1"/>
            </p:cNvSpPr>
            <p:nvPr/>
          </p:nvSpPr>
          <p:spPr bwMode="auto">
            <a:xfrm>
              <a:off x="1500188" y="2751138"/>
              <a:ext cx="250825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66" name="Oval 10"/>
            <p:cNvSpPr>
              <a:spLocks noChangeArrowheads="1"/>
            </p:cNvSpPr>
            <p:nvPr/>
          </p:nvSpPr>
          <p:spPr bwMode="auto">
            <a:xfrm>
              <a:off x="3498850" y="874713"/>
              <a:ext cx="252413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21" name="Oval 148"/>
          <p:cNvSpPr/>
          <p:nvPr/>
        </p:nvSpPr>
        <p:spPr>
          <a:xfrm>
            <a:off x="3667504" y="3800565"/>
            <a:ext cx="1290825" cy="1290825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67" name="Group 61"/>
          <p:cNvGrpSpPr/>
          <p:nvPr/>
        </p:nvGrpSpPr>
        <p:grpSpPr>
          <a:xfrm>
            <a:off x="4137488" y="4280997"/>
            <a:ext cx="350857" cy="329960"/>
            <a:chOff x="-1587" y="-3175"/>
            <a:chExt cx="506412" cy="476250"/>
          </a:xfrm>
          <a:solidFill>
            <a:schemeClr val="bg1"/>
          </a:solidFill>
        </p:grpSpPr>
        <p:sp>
          <p:nvSpPr>
            <p:cNvPr id="168" name="Oval 14"/>
            <p:cNvSpPr>
              <a:spLocks noChangeArrowheads="1"/>
            </p:cNvSpPr>
            <p:nvPr/>
          </p:nvSpPr>
          <p:spPr bwMode="auto">
            <a:xfrm>
              <a:off x="244475" y="257175"/>
              <a:ext cx="60325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69" name="Freeform 15"/>
            <p:cNvSpPr>
              <a:spLocks noEditPoints="1"/>
            </p:cNvSpPr>
            <p:nvPr/>
          </p:nvSpPr>
          <p:spPr bwMode="auto">
            <a:xfrm>
              <a:off x="-1587" y="-3175"/>
              <a:ext cx="506412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20" name="Oval 147"/>
          <p:cNvSpPr/>
          <p:nvPr/>
        </p:nvSpPr>
        <p:spPr>
          <a:xfrm>
            <a:off x="6304877" y="2621414"/>
            <a:ext cx="1290825" cy="1290825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70" name="Group 64"/>
          <p:cNvGrpSpPr/>
          <p:nvPr/>
        </p:nvGrpSpPr>
        <p:grpSpPr>
          <a:xfrm>
            <a:off x="6757012" y="3073466"/>
            <a:ext cx="386554" cy="386721"/>
            <a:chOff x="-1587" y="-3175"/>
            <a:chExt cx="3670300" cy="3671888"/>
          </a:xfrm>
          <a:solidFill>
            <a:schemeClr val="bg1"/>
          </a:solidFill>
        </p:grpSpPr>
        <p:sp>
          <p:nvSpPr>
            <p:cNvPr id="171" name="Freeform 24"/>
            <p:cNvSpPr>
              <a:spLocks noEditPoints="1"/>
            </p:cNvSpPr>
            <p:nvPr/>
          </p:nvSpPr>
          <p:spPr bwMode="auto">
            <a:xfrm>
              <a:off x="-1587" y="-3175"/>
              <a:ext cx="3670300" cy="3671888"/>
            </a:xfrm>
            <a:custGeom>
              <a:avLst/>
              <a:gdLst>
                <a:gd name="T0" fmla="*/ 631 w 976"/>
                <a:gd name="T1" fmla="*/ 306 h 976"/>
                <a:gd name="T2" fmla="*/ 488 w 976"/>
                <a:gd name="T3" fmla="*/ 0 h 976"/>
                <a:gd name="T4" fmla="*/ 275 w 976"/>
                <a:gd name="T5" fmla="*/ 312 h 976"/>
                <a:gd name="T6" fmla="*/ 244 w 976"/>
                <a:gd name="T7" fmla="*/ 329 h 976"/>
                <a:gd name="T8" fmla="*/ 92 w 976"/>
                <a:gd name="T9" fmla="*/ 305 h 976"/>
                <a:gd name="T10" fmla="*/ 0 w 976"/>
                <a:gd name="T11" fmla="*/ 885 h 976"/>
                <a:gd name="T12" fmla="*/ 183 w 976"/>
                <a:gd name="T13" fmla="*/ 976 h 976"/>
                <a:gd name="T14" fmla="*/ 266 w 976"/>
                <a:gd name="T15" fmla="*/ 924 h 976"/>
                <a:gd name="T16" fmla="*/ 275 w 976"/>
                <a:gd name="T17" fmla="*/ 926 h 976"/>
                <a:gd name="T18" fmla="*/ 580 w 976"/>
                <a:gd name="T19" fmla="*/ 976 h 976"/>
                <a:gd name="T20" fmla="*/ 856 w 976"/>
                <a:gd name="T21" fmla="*/ 917 h 976"/>
                <a:gd name="T22" fmla="*/ 870 w 976"/>
                <a:gd name="T23" fmla="*/ 831 h 976"/>
                <a:gd name="T24" fmla="*/ 920 w 976"/>
                <a:gd name="T25" fmla="*/ 669 h 976"/>
                <a:gd name="T26" fmla="*/ 949 w 976"/>
                <a:gd name="T27" fmla="*/ 512 h 976"/>
                <a:gd name="T28" fmla="*/ 976 w 976"/>
                <a:gd name="T29" fmla="*/ 439 h 976"/>
                <a:gd name="T30" fmla="*/ 890 w 976"/>
                <a:gd name="T31" fmla="*/ 319 h 976"/>
                <a:gd name="T32" fmla="*/ 183 w 976"/>
                <a:gd name="T33" fmla="*/ 915 h 976"/>
                <a:gd name="T34" fmla="*/ 61 w 976"/>
                <a:gd name="T35" fmla="*/ 885 h 976"/>
                <a:gd name="T36" fmla="*/ 92 w 976"/>
                <a:gd name="T37" fmla="*/ 366 h 976"/>
                <a:gd name="T38" fmla="*/ 214 w 976"/>
                <a:gd name="T39" fmla="*/ 397 h 976"/>
                <a:gd name="T40" fmla="*/ 914 w 976"/>
                <a:gd name="T41" fmla="*/ 443 h 976"/>
                <a:gd name="T42" fmla="*/ 793 w 976"/>
                <a:gd name="T43" fmla="*/ 488 h 976"/>
                <a:gd name="T44" fmla="*/ 793 w 976"/>
                <a:gd name="T45" fmla="*/ 519 h 976"/>
                <a:gd name="T46" fmla="*/ 901 w 976"/>
                <a:gd name="T47" fmla="*/ 575 h 976"/>
                <a:gd name="T48" fmla="*/ 763 w 976"/>
                <a:gd name="T49" fmla="*/ 641 h 976"/>
                <a:gd name="T50" fmla="*/ 763 w 976"/>
                <a:gd name="T51" fmla="*/ 671 h 976"/>
                <a:gd name="T52" fmla="*/ 862 w 976"/>
                <a:gd name="T53" fmla="*/ 734 h 976"/>
                <a:gd name="T54" fmla="*/ 732 w 976"/>
                <a:gd name="T55" fmla="*/ 793 h 976"/>
                <a:gd name="T56" fmla="*/ 732 w 976"/>
                <a:gd name="T57" fmla="*/ 824 h 976"/>
                <a:gd name="T58" fmla="*/ 811 w 976"/>
                <a:gd name="T59" fmla="*/ 866 h 976"/>
                <a:gd name="T60" fmla="*/ 747 w 976"/>
                <a:gd name="T61" fmla="*/ 915 h 976"/>
                <a:gd name="T62" fmla="*/ 411 w 976"/>
                <a:gd name="T63" fmla="*/ 896 h 976"/>
                <a:gd name="T64" fmla="*/ 244 w 976"/>
                <a:gd name="T65" fmla="*/ 835 h 976"/>
                <a:gd name="T66" fmla="*/ 268 w 976"/>
                <a:gd name="T67" fmla="*/ 382 h 976"/>
                <a:gd name="T68" fmla="*/ 458 w 976"/>
                <a:gd name="T69" fmla="*/ 92 h 976"/>
                <a:gd name="T70" fmla="*/ 577 w 976"/>
                <a:gd name="T71" fmla="*/ 206 h 976"/>
                <a:gd name="T72" fmla="*/ 879 w 976"/>
                <a:gd name="T73" fmla="*/ 377 h 976"/>
                <a:gd name="T74" fmla="*/ 914 w 976"/>
                <a:gd name="T75" fmla="*/ 44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6" h="976">
                  <a:moveTo>
                    <a:pt x="890" y="319"/>
                  </a:moveTo>
                  <a:cubicBezTo>
                    <a:pt x="851" y="309"/>
                    <a:pt x="762" y="309"/>
                    <a:pt x="631" y="306"/>
                  </a:cubicBezTo>
                  <a:cubicBezTo>
                    <a:pt x="637" y="277"/>
                    <a:pt x="638" y="252"/>
                    <a:pt x="638" y="206"/>
                  </a:cubicBezTo>
                  <a:cubicBezTo>
                    <a:pt x="638" y="96"/>
                    <a:pt x="559" y="0"/>
                    <a:pt x="488" y="0"/>
                  </a:cubicBezTo>
                  <a:cubicBezTo>
                    <a:pt x="438" y="0"/>
                    <a:pt x="397" y="41"/>
                    <a:pt x="397" y="91"/>
                  </a:cubicBezTo>
                  <a:cubicBezTo>
                    <a:pt x="396" y="152"/>
                    <a:pt x="377" y="258"/>
                    <a:pt x="275" y="312"/>
                  </a:cubicBezTo>
                  <a:cubicBezTo>
                    <a:pt x="267" y="316"/>
                    <a:pt x="246" y="327"/>
                    <a:pt x="242" y="328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8" y="316"/>
                    <a:pt x="206" y="305"/>
                    <a:pt x="183" y="305"/>
                  </a:cubicBezTo>
                  <a:cubicBezTo>
                    <a:pt x="92" y="305"/>
                    <a:pt x="92" y="305"/>
                    <a:pt x="92" y="305"/>
                  </a:cubicBezTo>
                  <a:cubicBezTo>
                    <a:pt x="41" y="305"/>
                    <a:pt x="0" y="346"/>
                    <a:pt x="0" y="397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0" y="935"/>
                    <a:pt x="41" y="976"/>
                    <a:pt x="92" y="976"/>
                  </a:cubicBezTo>
                  <a:cubicBezTo>
                    <a:pt x="183" y="976"/>
                    <a:pt x="183" y="976"/>
                    <a:pt x="183" y="976"/>
                  </a:cubicBezTo>
                  <a:cubicBezTo>
                    <a:pt x="219" y="976"/>
                    <a:pt x="250" y="954"/>
                    <a:pt x="264" y="923"/>
                  </a:cubicBezTo>
                  <a:cubicBezTo>
                    <a:pt x="265" y="923"/>
                    <a:pt x="265" y="924"/>
                    <a:pt x="266" y="924"/>
                  </a:cubicBezTo>
                  <a:cubicBezTo>
                    <a:pt x="268" y="924"/>
                    <a:pt x="270" y="925"/>
                    <a:pt x="273" y="926"/>
                  </a:cubicBezTo>
                  <a:cubicBezTo>
                    <a:pt x="274" y="926"/>
                    <a:pt x="274" y="926"/>
                    <a:pt x="275" y="926"/>
                  </a:cubicBezTo>
                  <a:cubicBezTo>
                    <a:pt x="292" y="930"/>
                    <a:pt x="326" y="938"/>
                    <a:pt x="398" y="955"/>
                  </a:cubicBezTo>
                  <a:cubicBezTo>
                    <a:pt x="414" y="959"/>
                    <a:pt x="496" y="976"/>
                    <a:pt x="580" y="976"/>
                  </a:cubicBezTo>
                  <a:cubicBezTo>
                    <a:pt x="747" y="976"/>
                    <a:pt x="747" y="976"/>
                    <a:pt x="747" y="976"/>
                  </a:cubicBezTo>
                  <a:cubicBezTo>
                    <a:pt x="798" y="976"/>
                    <a:pt x="835" y="956"/>
                    <a:pt x="856" y="917"/>
                  </a:cubicBezTo>
                  <a:cubicBezTo>
                    <a:pt x="857" y="917"/>
                    <a:pt x="864" y="903"/>
                    <a:pt x="869" y="884"/>
                  </a:cubicBezTo>
                  <a:cubicBezTo>
                    <a:pt x="874" y="870"/>
                    <a:pt x="875" y="851"/>
                    <a:pt x="870" y="831"/>
                  </a:cubicBezTo>
                  <a:cubicBezTo>
                    <a:pt x="903" y="808"/>
                    <a:pt x="913" y="774"/>
                    <a:pt x="920" y="752"/>
                  </a:cubicBezTo>
                  <a:cubicBezTo>
                    <a:pt x="932" y="716"/>
                    <a:pt x="928" y="688"/>
                    <a:pt x="920" y="669"/>
                  </a:cubicBezTo>
                  <a:cubicBezTo>
                    <a:pt x="939" y="651"/>
                    <a:pt x="954" y="625"/>
                    <a:pt x="961" y="585"/>
                  </a:cubicBezTo>
                  <a:cubicBezTo>
                    <a:pt x="965" y="559"/>
                    <a:pt x="961" y="534"/>
                    <a:pt x="949" y="512"/>
                  </a:cubicBezTo>
                  <a:cubicBezTo>
                    <a:pt x="966" y="493"/>
                    <a:pt x="974" y="468"/>
                    <a:pt x="975" y="446"/>
                  </a:cubicBezTo>
                  <a:cubicBezTo>
                    <a:pt x="976" y="439"/>
                    <a:pt x="976" y="439"/>
                    <a:pt x="976" y="439"/>
                  </a:cubicBezTo>
                  <a:cubicBezTo>
                    <a:pt x="976" y="435"/>
                    <a:pt x="976" y="433"/>
                    <a:pt x="976" y="424"/>
                  </a:cubicBezTo>
                  <a:cubicBezTo>
                    <a:pt x="976" y="386"/>
                    <a:pt x="949" y="336"/>
                    <a:pt x="890" y="319"/>
                  </a:cubicBezTo>
                  <a:close/>
                  <a:moveTo>
                    <a:pt x="214" y="885"/>
                  </a:moveTo>
                  <a:cubicBezTo>
                    <a:pt x="214" y="901"/>
                    <a:pt x="200" y="915"/>
                    <a:pt x="183" y="915"/>
                  </a:cubicBezTo>
                  <a:cubicBezTo>
                    <a:pt x="92" y="915"/>
                    <a:pt x="92" y="915"/>
                    <a:pt x="92" y="915"/>
                  </a:cubicBezTo>
                  <a:cubicBezTo>
                    <a:pt x="75" y="915"/>
                    <a:pt x="61" y="901"/>
                    <a:pt x="61" y="885"/>
                  </a:cubicBezTo>
                  <a:cubicBezTo>
                    <a:pt x="61" y="397"/>
                    <a:pt x="61" y="397"/>
                    <a:pt x="61" y="397"/>
                  </a:cubicBezTo>
                  <a:cubicBezTo>
                    <a:pt x="61" y="380"/>
                    <a:pt x="75" y="366"/>
                    <a:pt x="92" y="366"/>
                  </a:cubicBezTo>
                  <a:cubicBezTo>
                    <a:pt x="183" y="366"/>
                    <a:pt x="183" y="366"/>
                    <a:pt x="183" y="366"/>
                  </a:cubicBezTo>
                  <a:cubicBezTo>
                    <a:pt x="200" y="366"/>
                    <a:pt x="214" y="380"/>
                    <a:pt x="214" y="397"/>
                  </a:cubicBezTo>
                  <a:lnTo>
                    <a:pt x="214" y="885"/>
                  </a:lnTo>
                  <a:close/>
                  <a:moveTo>
                    <a:pt x="914" y="443"/>
                  </a:moveTo>
                  <a:cubicBezTo>
                    <a:pt x="914" y="458"/>
                    <a:pt x="907" y="488"/>
                    <a:pt x="854" y="488"/>
                  </a:cubicBezTo>
                  <a:cubicBezTo>
                    <a:pt x="808" y="488"/>
                    <a:pt x="793" y="488"/>
                    <a:pt x="793" y="488"/>
                  </a:cubicBezTo>
                  <a:cubicBezTo>
                    <a:pt x="785" y="488"/>
                    <a:pt x="778" y="495"/>
                    <a:pt x="778" y="503"/>
                  </a:cubicBezTo>
                  <a:cubicBezTo>
                    <a:pt x="778" y="512"/>
                    <a:pt x="785" y="519"/>
                    <a:pt x="793" y="519"/>
                  </a:cubicBezTo>
                  <a:cubicBezTo>
                    <a:pt x="793" y="519"/>
                    <a:pt x="806" y="519"/>
                    <a:pt x="852" y="519"/>
                  </a:cubicBezTo>
                  <a:cubicBezTo>
                    <a:pt x="898" y="519"/>
                    <a:pt x="904" y="556"/>
                    <a:pt x="901" y="575"/>
                  </a:cubicBezTo>
                  <a:cubicBezTo>
                    <a:pt x="897" y="598"/>
                    <a:pt x="886" y="641"/>
                    <a:pt x="835" y="641"/>
                  </a:cubicBezTo>
                  <a:cubicBezTo>
                    <a:pt x="783" y="641"/>
                    <a:pt x="763" y="641"/>
                    <a:pt x="763" y="641"/>
                  </a:cubicBezTo>
                  <a:cubicBezTo>
                    <a:pt x="754" y="641"/>
                    <a:pt x="747" y="647"/>
                    <a:pt x="747" y="656"/>
                  </a:cubicBezTo>
                  <a:cubicBezTo>
                    <a:pt x="747" y="664"/>
                    <a:pt x="754" y="671"/>
                    <a:pt x="763" y="671"/>
                  </a:cubicBezTo>
                  <a:cubicBezTo>
                    <a:pt x="763" y="671"/>
                    <a:pt x="799" y="671"/>
                    <a:pt x="823" y="671"/>
                  </a:cubicBezTo>
                  <a:cubicBezTo>
                    <a:pt x="874" y="671"/>
                    <a:pt x="870" y="710"/>
                    <a:pt x="862" y="734"/>
                  </a:cubicBezTo>
                  <a:cubicBezTo>
                    <a:pt x="852" y="764"/>
                    <a:pt x="846" y="793"/>
                    <a:pt x="782" y="793"/>
                  </a:cubicBezTo>
                  <a:cubicBezTo>
                    <a:pt x="760" y="793"/>
                    <a:pt x="732" y="793"/>
                    <a:pt x="732" y="793"/>
                  </a:cubicBezTo>
                  <a:cubicBezTo>
                    <a:pt x="723" y="793"/>
                    <a:pt x="717" y="800"/>
                    <a:pt x="717" y="808"/>
                  </a:cubicBezTo>
                  <a:cubicBezTo>
                    <a:pt x="717" y="817"/>
                    <a:pt x="723" y="824"/>
                    <a:pt x="732" y="824"/>
                  </a:cubicBezTo>
                  <a:cubicBezTo>
                    <a:pt x="732" y="824"/>
                    <a:pt x="753" y="824"/>
                    <a:pt x="780" y="824"/>
                  </a:cubicBezTo>
                  <a:cubicBezTo>
                    <a:pt x="813" y="824"/>
                    <a:pt x="815" y="855"/>
                    <a:pt x="811" y="866"/>
                  </a:cubicBezTo>
                  <a:cubicBezTo>
                    <a:pt x="807" y="879"/>
                    <a:pt x="803" y="888"/>
                    <a:pt x="803" y="888"/>
                  </a:cubicBezTo>
                  <a:cubicBezTo>
                    <a:pt x="793" y="905"/>
                    <a:pt x="779" y="915"/>
                    <a:pt x="747" y="915"/>
                  </a:cubicBezTo>
                  <a:cubicBezTo>
                    <a:pt x="580" y="915"/>
                    <a:pt x="580" y="915"/>
                    <a:pt x="580" y="915"/>
                  </a:cubicBezTo>
                  <a:cubicBezTo>
                    <a:pt x="497" y="915"/>
                    <a:pt x="414" y="896"/>
                    <a:pt x="411" y="896"/>
                  </a:cubicBezTo>
                  <a:cubicBezTo>
                    <a:pt x="285" y="866"/>
                    <a:pt x="278" y="864"/>
                    <a:pt x="270" y="862"/>
                  </a:cubicBezTo>
                  <a:cubicBezTo>
                    <a:pt x="270" y="862"/>
                    <a:pt x="244" y="857"/>
                    <a:pt x="244" y="835"/>
                  </a:cubicBezTo>
                  <a:cubicBezTo>
                    <a:pt x="244" y="414"/>
                    <a:pt x="244" y="414"/>
                    <a:pt x="244" y="414"/>
                  </a:cubicBezTo>
                  <a:cubicBezTo>
                    <a:pt x="244" y="399"/>
                    <a:pt x="253" y="386"/>
                    <a:pt x="268" y="382"/>
                  </a:cubicBezTo>
                  <a:cubicBezTo>
                    <a:pt x="270" y="381"/>
                    <a:pt x="273" y="380"/>
                    <a:pt x="275" y="380"/>
                  </a:cubicBezTo>
                  <a:cubicBezTo>
                    <a:pt x="414" y="322"/>
                    <a:pt x="456" y="195"/>
                    <a:pt x="458" y="92"/>
                  </a:cubicBezTo>
                  <a:cubicBezTo>
                    <a:pt x="458" y="77"/>
                    <a:pt x="469" y="61"/>
                    <a:pt x="488" y="61"/>
                  </a:cubicBezTo>
                  <a:cubicBezTo>
                    <a:pt x="520" y="61"/>
                    <a:pt x="577" y="126"/>
                    <a:pt x="577" y="206"/>
                  </a:cubicBezTo>
                  <a:cubicBezTo>
                    <a:pt x="577" y="278"/>
                    <a:pt x="574" y="291"/>
                    <a:pt x="549" y="366"/>
                  </a:cubicBezTo>
                  <a:cubicBezTo>
                    <a:pt x="854" y="366"/>
                    <a:pt x="852" y="370"/>
                    <a:pt x="879" y="377"/>
                  </a:cubicBezTo>
                  <a:cubicBezTo>
                    <a:pt x="912" y="387"/>
                    <a:pt x="915" y="415"/>
                    <a:pt x="915" y="424"/>
                  </a:cubicBezTo>
                  <a:cubicBezTo>
                    <a:pt x="915" y="435"/>
                    <a:pt x="915" y="433"/>
                    <a:pt x="914" y="4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72" name="Freeform 25"/>
            <p:cNvSpPr>
              <a:spLocks noEditPoints="1"/>
            </p:cNvSpPr>
            <p:nvPr/>
          </p:nvSpPr>
          <p:spPr bwMode="auto">
            <a:xfrm>
              <a:off x="344488" y="2979738"/>
              <a:ext cx="341313" cy="346075"/>
            </a:xfrm>
            <a:custGeom>
              <a:avLst/>
              <a:gdLst>
                <a:gd name="T0" fmla="*/ 45 w 91"/>
                <a:gd name="T1" fmla="*/ 0 h 92"/>
                <a:gd name="T2" fmla="*/ 0 w 91"/>
                <a:gd name="T3" fmla="*/ 46 h 92"/>
                <a:gd name="T4" fmla="*/ 45 w 91"/>
                <a:gd name="T5" fmla="*/ 92 h 92"/>
                <a:gd name="T6" fmla="*/ 91 w 91"/>
                <a:gd name="T7" fmla="*/ 46 h 92"/>
                <a:gd name="T8" fmla="*/ 45 w 91"/>
                <a:gd name="T9" fmla="*/ 0 h 92"/>
                <a:gd name="T10" fmla="*/ 45 w 91"/>
                <a:gd name="T11" fmla="*/ 61 h 92"/>
                <a:gd name="T12" fmla="*/ 30 w 91"/>
                <a:gd name="T13" fmla="*/ 46 h 92"/>
                <a:gd name="T14" fmla="*/ 45 w 91"/>
                <a:gd name="T15" fmla="*/ 31 h 92"/>
                <a:gd name="T16" fmla="*/ 61 w 91"/>
                <a:gd name="T17" fmla="*/ 46 h 92"/>
                <a:gd name="T18" fmla="*/ 45 w 91"/>
                <a:gd name="T19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5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0"/>
                    <a:pt x="71" y="0"/>
                    <a:pt x="45" y="0"/>
                  </a:cubicBezTo>
                  <a:close/>
                  <a:moveTo>
                    <a:pt x="45" y="61"/>
                  </a:moveTo>
                  <a:cubicBezTo>
                    <a:pt x="37" y="61"/>
                    <a:pt x="30" y="54"/>
                    <a:pt x="30" y="46"/>
                  </a:cubicBezTo>
                  <a:cubicBezTo>
                    <a:pt x="30" y="37"/>
                    <a:pt x="37" y="31"/>
                    <a:pt x="45" y="31"/>
                  </a:cubicBezTo>
                  <a:cubicBezTo>
                    <a:pt x="54" y="31"/>
                    <a:pt x="61" y="37"/>
                    <a:pt x="61" y="46"/>
                  </a:cubicBezTo>
                  <a:cubicBezTo>
                    <a:pt x="61" y="54"/>
                    <a:pt x="54" y="6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22" name="Oval 149"/>
          <p:cNvSpPr/>
          <p:nvPr/>
        </p:nvSpPr>
        <p:spPr>
          <a:xfrm>
            <a:off x="6912393" y="3989992"/>
            <a:ext cx="1290825" cy="1290825"/>
          </a:xfrm>
          <a:prstGeom prst="ellipse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73" name="Group 67"/>
          <p:cNvGrpSpPr/>
          <p:nvPr/>
        </p:nvGrpSpPr>
        <p:grpSpPr>
          <a:xfrm>
            <a:off x="7404435" y="4459962"/>
            <a:ext cx="306740" cy="350884"/>
            <a:chOff x="-1587" y="3175"/>
            <a:chExt cx="430212" cy="492125"/>
          </a:xfrm>
          <a:solidFill>
            <a:schemeClr val="bg1"/>
          </a:solidFill>
        </p:grpSpPr>
        <p:sp>
          <p:nvSpPr>
            <p:cNvPr id="174" name="Freeform 29"/>
            <p:cNvSpPr>
              <a:spLocks noEditPoints="1"/>
            </p:cNvSpPr>
            <p:nvPr/>
          </p:nvSpPr>
          <p:spPr bwMode="auto">
            <a:xfrm>
              <a:off x="-1587" y="3175"/>
              <a:ext cx="430212" cy="492125"/>
            </a:xfrm>
            <a:custGeom>
              <a:avLst/>
              <a:gdLst>
                <a:gd name="T0" fmla="*/ 112 w 112"/>
                <a:gd name="T1" fmla="*/ 27 h 128"/>
                <a:gd name="T2" fmla="*/ 100 w 112"/>
                <a:gd name="T3" fmla="*/ 16 h 128"/>
                <a:gd name="T4" fmla="*/ 88 w 112"/>
                <a:gd name="T5" fmla="*/ 16 h 128"/>
                <a:gd name="T6" fmla="*/ 88 w 112"/>
                <a:gd name="T7" fmla="*/ 12 h 128"/>
                <a:gd name="T8" fmla="*/ 88 w 112"/>
                <a:gd name="T9" fmla="*/ 12 h 128"/>
                <a:gd name="T10" fmla="*/ 76 w 112"/>
                <a:gd name="T11" fmla="*/ 0 h 128"/>
                <a:gd name="T12" fmla="*/ 36 w 112"/>
                <a:gd name="T13" fmla="*/ 0 h 128"/>
                <a:gd name="T14" fmla="*/ 24 w 112"/>
                <a:gd name="T15" fmla="*/ 12 h 128"/>
                <a:gd name="T16" fmla="*/ 24 w 112"/>
                <a:gd name="T17" fmla="*/ 12 h 128"/>
                <a:gd name="T18" fmla="*/ 24 w 112"/>
                <a:gd name="T19" fmla="*/ 16 h 128"/>
                <a:gd name="T20" fmla="*/ 12 w 112"/>
                <a:gd name="T21" fmla="*/ 16 h 128"/>
                <a:gd name="T22" fmla="*/ 0 w 112"/>
                <a:gd name="T23" fmla="*/ 27 h 128"/>
                <a:gd name="T24" fmla="*/ 0 w 112"/>
                <a:gd name="T25" fmla="*/ 27 h 128"/>
                <a:gd name="T26" fmla="*/ 0 w 112"/>
                <a:gd name="T27" fmla="*/ 32 h 128"/>
                <a:gd name="T28" fmla="*/ 0 w 112"/>
                <a:gd name="T29" fmla="*/ 36 h 128"/>
                <a:gd name="T30" fmla="*/ 8 w 112"/>
                <a:gd name="T31" fmla="*/ 44 h 128"/>
                <a:gd name="T32" fmla="*/ 8 w 112"/>
                <a:gd name="T33" fmla="*/ 44 h 128"/>
                <a:gd name="T34" fmla="*/ 8 w 112"/>
                <a:gd name="T35" fmla="*/ 112 h 128"/>
                <a:gd name="T36" fmla="*/ 24 w 112"/>
                <a:gd name="T37" fmla="*/ 128 h 128"/>
                <a:gd name="T38" fmla="*/ 88 w 112"/>
                <a:gd name="T39" fmla="*/ 128 h 128"/>
                <a:gd name="T40" fmla="*/ 104 w 112"/>
                <a:gd name="T41" fmla="*/ 112 h 128"/>
                <a:gd name="T42" fmla="*/ 104 w 112"/>
                <a:gd name="T43" fmla="*/ 44 h 128"/>
                <a:gd name="T44" fmla="*/ 104 w 112"/>
                <a:gd name="T45" fmla="*/ 44 h 128"/>
                <a:gd name="T46" fmla="*/ 112 w 112"/>
                <a:gd name="T47" fmla="*/ 36 h 128"/>
                <a:gd name="T48" fmla="*/ 112 w 112"/>
                <a:gd name="T49" fmla="*/ 32 h 128"/>
                <a:gd name="T50" fmla="*/ 112 w 112"/>
                <a:gd name="T51" fmla="*/ 27 h 128"/>
                <a:gd name="T52" fmla="*/ 32 w 112"/>
                <a:gd name="T53" fmla="*/ 12 h 128"/>
                <a:gd name="T54" fmla="*/ 36 w 112"/>
                <a:gd name="T55" fmla="*/ 8 h 128"/>
                <a:gd name="T56" fmla="*/ 76 w 112"/>
                <a:gd name="T57" fmla="*/ 8 h 128"/>
                <a:gd name="T58" fmla="*/ 80 w 112"/>
                <a:gd name="T59" fmla="*/ 12 h 128"/>
                <a:gd name="T60" fmla="*/ 80 w 112"/>
                <a:gd name="T61" fmla="*/ 16 h 128"/>
                <a:gd name="T62" fmla="*/ 32 w 112"/>
                <a:gd name="T63" fmla="*/ 16 h 128"/>
                <a:gd name="T64" fmla="*/ 32 w 112"/>
                <a:gd name="T65" fmla="*/ 12 h 128"/>
                <a:gd name="T66" fmla="*/ 96 w 112"/>
                <a:gd name="T67" fmla="*/ 112 h 128"/>
                <a:gd name="T68" fmla="*/ 88 w 112"/>
                <a:gd name="T69" fmla="*/ 120 h 128"/>
                <a:gd name="T70" fmla="*/ 24 w 112"/>
                <a:gd name="T71" fmla="*/ 120 h 128"/>
                <a:gd name="T72" fmla="*/ 16 w 112"/>
                <a:gd name="T73" fmla="*/ 112 h 128"/>
                <a:gd name="T74" fmla="*/ 16 w 112"/>
                <a:gd name="T75" fmla="*/ 44 h 128"/>
                <a:gd name="T76" fmla="*/ 96 w 112"/>
                <a:gd name="T77" fmla="*/ 44 h 128"/>
                <a:gd name="T78" fmla="*/ 96 w 112"/>
                <a:gd name="T79" fmla="*/ 112 h 128"/>
                <a:gd name="T80" fmla="*/ 104 w 112"/>
                <a:gd name="T81" fmla="*/ 32 h 128"/>
                <a:gd name="T82" fmla="*/ 104 w 112"/>
                <a:gd name="T83" fmla="*/ 36 h 128"/>
                <a:gd name="T84" fmla="*/ 8 w 112"/>
                <a:gd name="T85" fmla="*/ 36 h 128"/>
                <a:gd name="T86" fmla="*/ 8 w 112"/>
                <a:gd name="T87" fmla="*/ 32 h 128"/>
                <a:gd name="T88" fmla="*/ 8 w 112"/>
                <a:gd name="T89" fmla="*/ 28 h 128"/>
                <a:gd name="T90" fmla="*/ 12 w 112"/>
                <a:gd name="T91" fmla="*/ 24 h 128"/>
                <a:gd name="T92" fmla="*/ 100 w 112"/>
                <a:gd name="T93" fmla="*/ 24 h 128"/>
                <a:gd name="T94" fmla="*/ 104 w 112"/>
                <a:gd name="T95" fmla="*/ 28 h 128"/>
                <a:gd name="T96" fmla="*/ 104 w 112"/>
                <a:gd name="T97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28">
                  <a:moveTo>
                    <a:pt x="112" y="27"/>
                  </a:moveTo>
                  <a:cubicBezTo>
                    <a:pt x="112" y="21"/>
                    <a:pt x="106" y="16"/>
                    <a:pt x="10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2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21"/>
                    <a:pt x="15" y="128"/>
                    <a:pt x="24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7" y="128"/>
                    <a:pt x="104" y="121"/>
                    <a:pt x="104" y="11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12" y="40"/>
                    <a:pt x="112" y="36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27"/>
                    <a:pt x="112" y="27"/>
                    <a:pt x="112" y="27"/>
                  </a:cubicBezTo>
                  <a:close/>
                  <a:moveTo>
                    <a:pt x="32" y="12"/>
                  </a:moveTo>
                  <a:cubicBezTo>
                    <a:pt x="32" y="10"/>
                    <a:pt x="34" y="8"/>
                    <a:pt x="3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96" y="112"/>
                  </a:moveTo>
                  <a:cubicBezTo>
                    <a:pt x="96" y="116"/>
                    <a:pt x="92" y="120"/>
                    <a:pt x="88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0" y="120"/>
                    <a:pt x="16" y="116"/>
                    <a:pt x="16" y="112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6" y="44"/>
                    <a:pt x="96" y="44"/>
                    <a:pt x="96" y="44"/>
                  </a:cubicBezTo>
                  <a:lnTo>
                    <a:pt x="96" y="112"/>
                  </a:lnTo>
                  <a:close/>
                  <a:moveTo>
                    <a:pt x="104" y="32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6"/>
                    <a:pt x="10" y="24"/>
                    <a:pt x="12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2" y="24"/>
                    <a:pt x="104" y="26"/>
                    <a:pt x="104" y="28"/>
                  </a:cubicBezTo>
                  <a:lnTo>
                    <a:pt x="104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75" name="Freeform 30"/>
            <p:cNvSpPr>
              <a:spLocks noEditPoints="1"/>
            </p:cNvSpPr>
            <p:nvPr/>
          </p:nvSpPr>
          <p:spPr bwMode="auto">
            <a:xfrm>
              <a:off x="90488" y="203200"/>
              <a:ext cx="61912" cy="230188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76" name="Freeform 31"/>
            <p:cNvSpPr>
              <a:spLocks noEditPoints="1"/>
            </p:cNvSpPr>
            <p:nvPr/>
          </p:nvSpPr>
          <p:spPr bwMode="auto">
            <a:xfrm>
              <a:off x="182563" y="203200"/>
              <a:ext cx="61912" cy="230188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77" name="Freeform 32"/>
            <p:cNvSpPr>
              <a:spLocks noEditPoints="1"/>
            </p:cNvSpPr>
            <p:nvPr/>
          </p:nvSpPr>
          <p:spPr bwMode="auto">
            <a:xfrm>
              <a:off x="274638" y="203200"/>
              <a:ext cx="61912" cy="230188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183" name="矩形 182"/>
          <p:cNvSpPr/>
          <p:nvPr/>
        </p:nvSpPr>
        <p:spPr>
          <a:xfrm>
            <a:off x="2822782" y="2138731"/>
            <a:ext cx="1889037" cy="735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DA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데이터의 체계적인 관리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EA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의 가치 실현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DA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선각자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역활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2822783" y="1763582"/>
            <a:ext cx="1889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컨설팅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1829978" y="4980084"/>
            <a:ext cx="1889037" cy="95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가치경영</a:t>
            </a:r>
            <a:endParaRPr lang="en-US" altLang="ko-KR" sz="11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고객만족 경영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투명경영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고객과 함께 성장하는 기업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1829979" y="4604934"/>
            <a:ext cx="1889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서비스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7535731" y="2138731"/>
            <a:ext cx="1889037" cy="95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진정한 데이터 통합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데이터 통합 플랫폼의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최강자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최고 수준의 컨설팅 제공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우수한 컨설팅 인력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7535732" y="1763582"/>
            <a:ext cx="1889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솔루션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8492832" y="4922444"/>
            <a:ext cx="3028608" cy="117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전문지식 공유 및 차별화된 기술 제공</a:t>
            </a:r>
            <a:endParaRPr lang="en-US" altLang="ko-KR" sz="11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유능한 전문 인력과 기술력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정부 협력 과제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IT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 지속적인 연구개발을 통한 주도적 기업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서비스 개발의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선두자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8492833" y="4547294"/>
            <a:ext cx="1889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기술연구소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71" name="图文框 70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73" name="文本框 72"/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01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Concept Generation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  <p:sp>
        <p:nvSpPr>
          <p:cNvPr id="75" name="矩形 183">
            <a:extLst>
              <a:ext uri="{FF2B5EF4-FFF2-40B4-BE49-F238E27FC236}">
                <a16:creationId xmlns:a16="http://schemas.microsoft.com/office/drawing/2014/main" id="{C7B4C954-AE7D-4EDD-BE39-0A4CE1D24E91}"/>
              </a:ext>
            </a:extLst>
          </p:cNvPr>
          <p:cNvSpPr/>
          <p:nvPr/>
        </p:nvSpPr>
        <p:spPr>
          <a:xfrm>
            <a:off x="1495332" y="1137679"/>
            <a:ext cx="94608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소프트웨어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(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데이터 통합 컨설팅 솔루션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) 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개발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공급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데이타베이스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정보처리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제공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컴퓨터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주변기기 도소매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전자상거래</a:t>
            </a:r>
            <a:r>
              <a:rPr lang="en-US" altLang="ko-KR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000" dirty="0">
                <a:latin typeface="Rix고딕 L" panose="02020603020101020101" pitchFamily="18" charset="-127"/>
                <a:ea typeface="Rix고딕 L" panose="02020603020101020101" pitchFamily="18" charset="-127"/>
              </a:rPr>
              <a:t>통신판매 등 응용소프트웨어 개발 및 공급업체</a:t>
            </a:r>
            <a:endParaRPr lang="zh-CN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6709"/>
          <p:cNvSpPr/>
          <p:nvPr/>
        </p:nvSpPr>
        <p:spPr>
          <a:xfrm>
            <a:off x="940228" y="2462693"/>
            <a:ext cx="5809035" cy="2534060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6" name="Group 66"/>
          <p:cNvGrpSpPr/>
          <p:nvPr/>
        </p:nvGrpSpPr>
        <p:grpSpPr>
          <a:xfrm>
            <a:off x="5001962" y="1702549"/>
            <a:ext cx="6419849" cy="4586029"/>
            <a:chOff x="1017405" y="2693984"/>
            <a:chExt cx="6794663" cy="4462905"/>
          </a:xfrm>
        </p:grpSpPr>
        <p:grpSp>
          <p:nvGrpSpPr>
            <p:cNvPr id="117" name="Group 67"/>
            <p:cNvGrpSpPr/>
            <p:nvPr/>
          </p:nvGrpSpPr>
          <p:grpSpPr>
            <a:xfrm>
              <a:off x="1017405" y="2693984"/>
              <a:ext cx="6794663" cy="4462905"/>
              <a:chOff x="1017405" y="2693984"/>
              <a:chExt cx="6794663" cy="4462905"/>
            </a:xfrm>
          </p:grpSpPr>
          <p:sp>
            <p:nvSpPr>
              <p:cNvPr id="120" name="AutoShape 1"/>
              <p:cNvSpPr/>
              <p:nvPr/>
            </p:nvSpPr>
            <p:spPr bwMode="auto">
              <a:xfrm>
                <a:off x="1017405" y="2693984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bg1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1" name="Rectangle 2"/>
              <p:cNvSpPr/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F3A3A8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2" name="AutoShape 3"/>
              <p:cNvSpPr/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F3A3A8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3" name="Oval 4"/>
              <p:cNvSpPr/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4" name="Oval 5"/>
              <p:cNvSpPr/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5" name="Oval 6"/>
              <p:cNvSpPr/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6" name="Rectangle 11"/>
              <p:cNvSpPr/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7" name="Freeform 9"/>
              <p:cNvSpPr/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grpSp>
            <p:nvGrpSpPr>
              <p:cNvPr id="128" name="Group 85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31" name="Freeform 13"/>
                <p:cNvSpPr/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2" name="Freeform 14"/>
                <p:cNvSpPr/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3" name="Freeform 15"/>
                <p:cNvSpPr/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4" name="Freeform 16"/>
                <p:cNvSpPr/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5" name="Freeform 17"/>
                <p:cNvSpPr/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6" name="Freeform 18"/>
                <p:cNvSpPr/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7" name="Freeform 19"/>
                <p:cNvSpPr/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8" name="Freeform 20"/>
                <p:cNvSpPr/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9" name="Freeform 21"/>
                <p:cNvSpPr/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129" name="Freeform 25"/>
              <p:cNvSpPr/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30" name="Oval 6"/>
              <p:cNvSpPr/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sp>
          <p:nvSpPr>
            <p:cNvPr id="118" name="TextBox 68"/>
            <p:cNvSpPr txBox="1"/>
            <p:nvPr/>
          </p:nvSpPr>
          <p:spPr>
            <a:xfrm>
              <a:off x="2353072" y="3063038"/>
              <a:ext cx="1992139" cy="24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http://www.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cntechsystems.com</a:t>
              </a:r>
              <a:endParaRPr lang="id-ID" sz="9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9" name="Freeform 29"/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pic>
        <p:nvPicPr>
          <p:cNvPr id="140" name="图片 1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790" y="3138743"/>
            <a:ext cx="5632190" cy="2816095"/>
          </a:xfrm>
          <a:prstGeom prst="roundRect">
            <a:avLst>
              <a:gd name="adj" fmla="val 1713"/>
            </a:avLst>
          </a:prstGeom>
        </p:spPr>
      </p:pic>
      <p:sp>
        <p:nvSpPr>
          <p:cNvPr id="141" name="矩形 140"/>
          <p:cNvSpPr/>
          <p:nvPr/>
        </p:nvSpPr>
        <p:spPr>
          <a:xfrm>
            <a:off x="6149728" y="2455216"/>
            <a:ext cx="412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CONSULTING</a:t>
            </a:r>
            <a:endParaRPr lang="zh-CN" altLang="en-US" sz="2400" dirty="0">
              <a:solidFill>
                <a:schemeClr val="accent3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1257655" y="3082890"/>
            <a:ext cx="3341239" cy="735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DA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데이터의 체계적인 관리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EA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의 가치 실현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DA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선각자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역활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257655" y="2678572"/>
            <a:ext cx="3341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컨설팅</a:t>
            </a:r>
            <a:endParaRPr lang="zh-CN" altLang="en-US" dirty="0"/>
          </a:p>
        </p:txBody>
      </p:sp>
      <p:grpSp>
        <p:nvGrpSpPr>
          <p:cNvPr id="46" name="组合 69">
            <a:extLst>
              <a:ext uri="{FF2B5EF4-FFF2-40B4-BE49-F238E27FC236}">
                <a16:creationId xmlns:a16="http://schemas.microsoft.com/office/drawing/2014/main" id="{A678C709-33D5-40B2-B532-68F8C624543B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47" name="图文框 70">
              <a:extLst>
                <a:ext uri="{FF2B5EF4-FFF2-40B4-BE49-F238E27FC236}">
                  <a16:creationId xmlns:a16="http://schemas.microsoft.com/office/drawing/2014/main" id="{EAB885F0-8F91-48E4-B5BE-3755990EBA54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8" name="图片 71">
              <a:extLst>
                <a:ext uri="{FF2B5EF4-FFF2-40B4-BE49-F238E27FC236}">
                  <a16:creationId xmlns:a16="http://schemas.microsoft.com/office/drawing/2014/main" id="{38C98DBA-A3BB-41B4-8B3C-4D5E943D1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9" name="文本框 72">
              <a:extLst>
                <a:ext uri="{FF2B5EF4-FFF2-40B4-BE49-F238E27FC236}">
                  <a16:creationId xmlns:a16="http://schemas.microsoft.com/office/drawing/2014/main" id="{9CA6555D-A5AA-4C62-9853-25F8C9BF84B2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01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0" name="文本框 73">
              <a:extLst>
                <a:ext uri="{FF2B5EF4-FFF2-40B4-BE49-F238E27FC236}">
                  <a16:creationId xmlns:a16="http://schemas.microsoft.com/office/drawing/2014/main" id="{8F055E34-BC37-4DEE-99B1-4340CC8FE98D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Concept Generation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6709"/>
          <p:cNvSpPr/>
          <p:nvPr/>
        </p:nvSpPr>
        <p:spPr>
          <a:xfrm>
            <a:off x="940228" y="2462693"/>
            <a:ext cx="5809035" cy="2534060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6" name="Group 66"/>
          <p:cNvGrpSpPr/>
          <p:nvPr/>
        </p:nvGrpSpPr>
        <p:grpSpPr>
          <a:xfrm>
            <a:off x="5001962" y="1702549"/>
            <a:ext cx="6419849" cy="4586029"/>
            <a:chOff x="1017405" y="2693984"/>
            <a:chExt cx="6794663" cy="4462905"/>
          </a:xfrm>
        </p:grpSpPr>
        <p:grpSp>
          <p:nvGrpSpPr>
            <p:cNvPr id="117" name="Group 67"/>
            <p:cNvGrpSpPr/>
            <p:nvPr/>
          </p:nvGrpSpPr>
          <p:grpSpPr>
            <a:xfrm>
              <a:off x="1017405" y="2693984"/>
              <a:ext cx="6794663" cy="4462905"/>
              <a:chOff x="1017405" y="2693984"/>
              <a:chExt cx="6794663" cy="4462905"/>
            </a:xfrm>
          </p:grpSpPr>
          <p:sp>
            <p:nvSpPr>
              <p:cNvPr id="120" name="AutoShape 1"/>
              <p:cNvSpPr/>
              <p:nvPr/>
            </p:nvSpPr>
            <p:spPr bwMode="auto">
              <a:xfrm>
                <a:off x="1017405" y="2693984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bg1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1" name="Rectangle 2"/>
              <p:cNvSpPr/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F3A3A8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2" name="AutoShape 3"/>
              <p:cNvSpPr/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F3A3A8"/>
              </a:solidFill>
              <a:ln w="25400" cap="flat">
                <a:solidFill>
                  <a:srgbClr val="F3A3A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3" name="Oval 4"/>
              <p:cNvSpPr/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4" name="Oval 5"/>
              <p:cNvSpPr/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5" name="Oval 6"/>
              <p:cNvSpPr/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6" name="Rectangle 11"/>
              <p:cNvSpPr/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27" name="Freeform 9"/>
              <p:cNvSpPr/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grpSp>
            <p:nvGrpSpPr>
              <p:cNvPr id="128" name="Group 85"/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31" name="Freeform 13"/>
                <p:cNvSpPr/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2" name="Freeform 14"/>
                <p:cNvSpPr/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3" name="Freeform 15"/>
                <p:cNvSpPr/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4" name="Freeform 16"/>
                <p:cNvSpPr/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5" name="Freeform 17"/>
                <p:cNvSpPr/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6" name="Freeform 18"/>
                <p:cNvSpPr/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7" name="Freeform 19"/>
                <p:cNvSpPr/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8" name="Freeform 20"/>
                <p:cNvSpPr/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  <p:sp>
              <p:nvSpPr>
                <p:cNvPr id="139" name="Freeform 21"/>
                <p:cNvSpPr/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>
                    <a:latin typeface="Rix고딕 L" panose="02020603020101020101" pitchFamily="18" charset="-127"/>
                    <a:ea typeface="Rix고딕 L" panose="02020603020101020101" pitchFamily="18" charset="-127"/>
                  </a:endParaRPr>
                </a:p>
              </p:txBody>
            </p:sp>
          </p:grpSp>
          <p:sp>
            <p:nvSpPr>
              <p:cNvPr id="129" name="Freeform 25"/>
              <p:cNvSpPr/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  <p:sp>
            <p:nvSpPr>
              <p:cNvPr id="130" name="Oval 6"/>
              <p:cNvSpPr/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>
                  <a:latin typeface="Rix고딕 L" panose="02020603020101020101" pitchFamily="18" charset="-127"/>
                  <a:ea typeface="Rix고딕 L" panose="02020603020101020101" pitchFamily="18" charset="-127"/>
                </a:endParaRPr>
              </a:p>
            </p:txBody>
          </p:sp>
        </p:grpSp>
        <p:sp>
          <p:nvSpPr>
            <p:cNvPr id="118" name="TextBox 68"/>
            <p:cNvSpPr txBox="1"/>
            <p:nvPr/>
          </p:nvSpPr>
          <p:spPr>
            <a:xfrm>
              <a:off x="2353072" y="3063038"/>
              <a:ext cx="1992139" cy="24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http://www.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cntechsystems.com</a:t>
              </a:r>
              <a:endParaRPr lang="id-ID" sz="9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9" name="Freeform 29"/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pic>
        <p:nvPicPr>
          <p:cNvPr id="140" name="图片 1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279" y="2924358"/>
            <a:ext cx="4931212" cy="3211652"/>
          </a:xfrm>
          <a:prstGeom prst="roundRect">
            <a:avLst>
              <a:gd name="adj" fmla="val 1713"/>
            </a:avLst>
          </a:prstGeom>
        </p:spPr>
      </p:pic>
      <p:sp>
        <p:nvSpPr>
          <p:cNvPr id="141" name="矩形 140"/>
          <p:cNvSpPr/>
          <p:nvPr/>
        </p:nvSpPr>
        <p:spPr>
          <a:xfrm>
            <a:off x="6149728" y="2455216"/>
            <a:ext cx="412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SOLUTION</a:t>
            </a:r>
            <a:endParaRPr lang="zh-CN" altLang="en-US" sz="2400" dirty="0">
              <a:solidFill>
                <a:schemeClr val="accent3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1257655" y="3082890"/>
            <a:ext cx="3341239" cy="95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진정한 데이터 통합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데이터 통합 플랫폼의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최강자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최고 수준의 컨설팅 제공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우수한 컨설팅 인력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257655" y="2678572"/>
            <a:ext cx="3341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솔루션</a:t>
            </a:r>
            <a:endParaRPr lang="zh-CN" altLang="en-US" dirty="0"/>
          </a:p>
        </p:txBody>
      </p:sp>
      <p:grpSp>
        <p:nvGrpSpPr>
          <p:cNvPr id="46" name="组合 69">
            <a:extLst>
              <a:ext uri="{FF2B5EF4-FFF2-40B4-BE49-F238E27FC236}">
                <a16:creationId xmlns:a16="http://schemas.microsoft.com/office/drawing/2014/main" id="{A678C709-33D5-40B2-B532-68F8C624543B}"/>
              </a:ext>
            </a:extLst>
          </p:cNvPr>
          <p:cNvGrpSpPr/>
          <p:nvPr/>
        </p:nvGrpSpPr>
        <p:grpSpPr>
          <a:xfrm>
            <a:off x="-6508" y="258236"/>
            <a:ext cx="4973152" cy="1200863"/>
            <a:chOff x="-259891" y="-1"/>
            <a:chExt cx="4973152" cy="1200863"/>
          </a:xfrm>
        </p:grpSpPr>
        <p:sp>
          <p:nvSpPr>
            <p:cNvPr id="47" name="图文框 70">
              <a:extLst>
                <a:ext uri="{FF2B5EF4-FFF2-40B4-BE49-F238E27FC236}">
                  <a16:creationId xmlns:a16="http://schemas.microsoft.com/office/drawing/2014/main" id="{EAB885F0-8F91-48E4-B5BE-3755990EBA54}"/>
                </a:ext>
              </a:extLst>
            </p:cNvPr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8" name="图片 71">
              <a:extLst>
                <a:ext uri="{FF2B5EF4-FFF2-40B4-BE49-F238E27FC236}">
                  <a16:creationId xmlns:a16="http://schemas.microsoft.com/office/drawing/2014/main" id="{38C98DBA-A3BB-41B4-8B3C-4D5E943D1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9" name="文本框 72">
              <a:extLst>
                <a:ext uri="{FF2B5EF4-FFF2-40B4-BE49-F238E27FC236}">
                  <a16:creationId xmlns:a16="http://schemas.microsoft.com/office/drawing/2014/main" id="{9CA6555D-A5AA-4C62-9853-25F8C9BF84B2}"/>
                </a:ext>
              </a:extLst>
            </p:cNvPr>
            <p:cNvSpPr txBox="1"/>
            <p:nvPr/>
          </p:nvSpPr>
          <p:spPr>
            <a:xfrm>
              <a:off x="353201" y="383933"/>
              <a:ext cx="738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01</a:t>
              </a:r>
              <a:endParaRPr lang="zh-CN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0" name="文本框 73">
              <a:extLst>
                <a:ext uri="{FF2B5EF4-FFF2-40B4-BE49-F238E27FC236}">
                  <a16:creationId xmlns:a16="http://schemas.microsoft.com/office/drawing/2014/main" id="{8F055E34-BC37-4DEE-99B1-4340CC8FE98D}"/>
                </a:ext>
              </a:extLst>
            </p:cNvPr>
            <p:cNvSpPr txBox="1"/>
            <p:nvPr/>
          </p:nvSpPr>
          <p:spPr>
            <a:xfrm>
              <a:off x="1175457" y="418191"/>
              <a:ext cx="3537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Rix고딕 EB" panose="02020603020101020101" pitchFamily="18" charset="-127"/>
                  <a:ea typeface="Rix고딕 EB" panose="02020603020101020101" pitchFamily="18" charset="-127"/>
                </a:rPr>
                <a:t>Concept Generation</a:t>
              </a:r>
              <a:endParaRPr lang="zh-CN" altLang="en-US" sz="2800" dirty="0"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0680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  <a:ln>
          <a:noFill/>
        </a:ln>
      </a:spPr>
      <a:bodyPr rtlCol="0" anchor="ctr"/>
      <a:lstStyle>
        <a:defPPr algn="ctr">
          <a:defRPr dirty="0">
            <a:solidFill>
              <a:schemeClr val="tx1"/>
            </a:solidFill>
            <a:latin typeface="华文细黑" panose="02010600040101010101" pitchFamily="2" charset="-122"/>
            <a:ea typeface="华文细黑" panose="0201060004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908</Words>
  <Application>Microsoft Office PowerPoint</Application>
  <PresentationFormat>와이드스크린</PresentationFormat>
  <Paragraphs>249</Paragraphs>
  <Slides>29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Rix고딕 B</vt:lpstr>
      <vt:lpstr>Rix고딕 EB</vt:lpstr>
      <vt:lpstr>Rix고딕 L</vt:lpstr>
      <vt:lpstr>Rix고딕 M</vt:lpstr>
      <vt:lpstr>Rix모던고딕 B</vt:lpstr>
      <vt:lpstr>华文细黑</vt:lpstr>
      <vt:lpstr>方正正黑简体</vt:lpstr>
      <vt:lpstr>Arial</vt:lpstr>
      <vt:lpstr>Calibri</vt:lpstr>
      <vt:lpstr>Calibri Light</vt:lpstr>
      <vt:lpstr>Impact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Cnt_ㅎㅈㅎ</dc:creator>
  <cp:lastModifiedBy>cnt</cp:lastModifiedBy>
  <cp:revision>76</cp:revision>
  <dcterms:created xsi:type="dcterms:W3CDTF">2016-04-22T02:01:00Z</dcterms:created>
  <dcterms:modified xsi:type="dcterms:W3CDTF">2020-01-21T00:15:15Z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